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7" r:id="rId2"/>
    <p:sldId id="259" r:id="rId3"/>
    <p:sldId id="258" r:id="rId4"/>
    <p:sldId id="273" r:id="rId5"/>
    <p:sldId id="283" r:id="rId6"/>
    <p:sldId id="284" r:id="rId7"/>
    <p:sldId id="280" r:id="rId8"/>
    <p:sldId id="272" r:id="rId9"/>
    <p:sldId id="281" r:id="rId10"/>
    <p:sldId id="282" r:id="rId11"/>
    <p:sldId id="287" r:id="rId12"/>
    <p:sldId id="265" r:id="rId13"/>
    <p:sldId id="269" r:id="rId14"/>
    <p:sldId id="266" r:id="rId15"/>
    <p:sldId id="274" r:id="rId16"/>
    <p:sldId id="278" r:id="rId17"/>
    <p:sldId id="267" r:id="rId18"/>
    <p:sldId id="275" r:id="rId19"/>
    <p:sldId id="279" r:id="rId20"/>
    <p:sldId id="268" r:id="rId21"/>
    <p:sldId id="276" r:id="rId22"/>
    <p:sldId id="260" r:id="rId23"/>
  </p:sldIdLst>
  <p:sldSz cx="12192000" cy="6858000"/>
  <p:notesSz cx="6858000" cy="9144000"/>
  <p:embeddedFontLst>
    <p:embeddedFont>
      <p:font typeface="나눔스퀘어 Regular" panose="020B0600000101010101" pitchFamily="50" charset="-127"/>
      <p:regular r:id="rId25"/>
    </p:embeddedFont>
    <p:embeddedFont>
      <p:font typeface="나눔스퀘어라운드 Bold" panose="020B0600000101010101" charset="-127"/>
      <p:bold r:id="rId26"/>
    </p:embeddedFont>
    <p:embeddedFont>
      <p:font typeface="Century Gothic" panose="020B0502020202020204" pitchFamily="34" charset="0"/>
      <p:regular r:id="rId27"/>
      <p:bold r:id="rId28"/>
      <p:italic r:id="rId29"/>
      <p:boldItalic r:id="rId30"/>
    </p:embeddedFont>
    <p:embeddedFont>
      <p:font typeface="나눔스퀘어" panose="020B0600000101010101" pitchFamily="50" charset="-127"/>
      <p:regular r:id="rId31"/>
    </p:embeddedFont>
    <p:embeddedFont>
      <p:font typeface="나눔스퀘어 Bold" panose="020B0600000101010101" pitchFamily="50" charset="-127"/>
      <p:bold r:id="rId32"/>
    </p:embeddedFont>
    <p:embeddedFont>
      <p:font typeface="나눔스퀘어 ExtraBold" panose="020B0600000101010101" pitchFamily="50" charset="-127"/>
      <p:bold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 도희" initials="이도" lastIdx="1" clrIdx="0">
    <p:extLst>
      <p:ext uri="{19B8F6BF-5375-455C-9EA6-DF929625EA0E}">
        <p15:presenceInfo xmlns:p15="http://schemas.microsoft.com/office/powerpoint/2012/main" userId="ac3f524a7add239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7E7"/>
    <a:srgbClr val="8497B0"/>
    <a:srgbClr val="D6DCE5"/>
    <a:srgbClr val="E7E7FF"/>
    <a:srgbClr val="FBE9F0"/>
    <a:srgbClr val="E5F2FF"/>
    <a:srgbClr val="D1E8FF"/>
    <a:srgbClr val="767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89286" autoAdjust="0"/>
  </p:normalViewPr>
  <p:slideViewPr>
    <p:cSldViewPr snapToGrid="0">
      <p:cViewPr varScale="1">
        <p:scale>
          <a:sx n="76" d="100"/>
          <a:sy n="76" d="100"/>
        </p:scale>
        <p:origin x="9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jpg>
</file>

<file path=ppt/media/image20.png>
</file>

<file path=ppt/media/image21.png>
</file>

<file path=ppt/media/image22.svg>
</file>

<file path=ppt/media/image23.jp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A7D9FE-CD92-4003-9051-4277C365ED81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9F6703-CB96-414B-AD69-958B0C5BBD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460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019CC-0DC7-4644-B01C-44EC62F722AE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1328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019CC-0DC7-4644-B01C-44EC62F722AE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8701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019CC-0DC7-4644-B01C-44EC62F722AE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6042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019CC-0DC7-4644-B01C-44EC62F722AE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9833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019CC-0DC7-4644-B01C-44EC62F722AE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6712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019CC-0DC7-4644-B01C-44EC62F722AE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9304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9F6703-CB96-414B-AD69-958B0C5BBDD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816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기본 양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 userDrawn="1"/>
        </p:nvCxnSpPr>
        <p:spPr>
          <a:xfrm>
            <a:off x="293858" y="1640961"/>
            <a:ext cx="291717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13"/>
          <p:cNvSpPr>
            <a:spLocks noGrp="1"/>
          </p:cNvSpPr>
          <p:nvPr>
            <p:ph type="body" sz="quarter" idx="10"/>
          </p:nvPr>
        </p:nvSpPr>
        <p:spPr>
          <a:xfrm>
            <a:off x="327359" y="1884456"/>
            <a:ext cx="2917345" cy="2859678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5" name="제목 14"/>
          <p:cNvSpPr>
            <a:spLocks noGrp="1"/>
          </p:cNvSpPr>
          <p:nvPr>
            <p:ph type="title"/>
          </p:nvPr>
        </p:nvSpPr>
        <p:spPr>
          <a:xfrm>
            <a:off x="3602665" y="747900"/>
            <a:ext cx="8337697" cy="655601"/>
          </a:xfrm>
          <a:prstGeom prst="rect">
            <a:avLst/>
          </a:prstGeom>
        </p:spPr>
        <p:txBody>
          <a:bodyPr anchor="ctr"/>
          <a:lstStyle>
            <a:lvl1pPr>
              <a:defRPr sz="4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7" name="직선 연결선 16"/>
          <p:cNvCxnSpPr/>
          <p:nvPr userDrawn="1"/>
        </p:nvCxnSpPr>
        <p:spPr>
          <a:xfrm>
            <a:off x="3423684" y="467833"/>
            <a:ext cx="0" cy="6124353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내용 개체 틀 18"/>
          <p:cNvSpPr>
            <a:spLocks noGrp="1"/>
          </p:cNvSpPr>
          <p:nvPr>
            <p:ph sz="quarter" idx="11"/>
          </p:nvPr>
        </p:nvSpPr>
        <p:spPr>
          <a:xfrm>
            <a:off x="3636336" y="1884456"/>
            <a:ext cx="8337550" cy="40719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293687" y="6130521"/>
            <a:ext cx="1795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새별의 파워포인트</a:t>
            </a:r>
            <a:endParaRPr lang="en-US" altLang="ko-KR" sz="1200" dirty="0"/>
          </a:p>
          <a:p>
            <a:r>
              <a:rPr lang="en-US" altLang="ko-KR" sz="1200" dirty="0"/>
              <a:t>http://seiru523.blog.me/</a:t>
            </a:r>
            <a:endParaRPr lang="ko-KR" altLang="en-US" sz="1200" dirty="0"/>
          </a:p>
        </p:txBody>
      </p:sp>
      <p:cxnSp>
        <p:nvCxnSpPr>
          <p:cNvPr id="27" name="직선 연결선 26"/>
          <p:cNvCxnSpPr/>
          <p:nvPr userDrawn="1"/>
        </p:nvCxnSpPr>
        <p:spPr>
          <a:xfrm>
            <a:off x="3636336" y="542264"/>
            <a:ext cx="830402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 userDrawn="1"/>
        </p:nvCxnSpPr>
        <p:spPr>
          <a:xfrm>
            <a:off x="3669860" y="1587799"/>
            <a:ext cx="8304026" cy="0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8115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535" b="14883"/>
          <a:stretch/>
        </p:blipFill>
        <p:spPr>
          <a:xfrm>
            <a:off x="197589" y="255182"/>
            <a:ext cx="11658598" cy="1988288"/>
          </a:xfrm>
          <a:prstGeom prst="rect">
            <a:avLst/>
          </a:prstGeom>
        </p:spPr>
      </p:pic>
      <p:sp>
        <p:nvSpPr>
          <p:cNvPr id="4" name="직사각형 3"/>
          <p:cNvSpPr/>
          <p:nvPr userDrawn="1"/>
        </p:nvSpPr>
        <p:spPr>
          <a:xfrm>
            <a:off x="197589" y="2243470"/>
            <a:ext cx="11658598" cy="850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/>
          <p:cNvGrpSpPr/>
          <p:nvPr userDrawn="1"/>
        </p:nvGrpSpPr>
        <p:grpSpPr>
          <a:xfrm>
            <a:off x="353154" y="3409152"/>
            <a:ext cx="10197937" cy="769441"/>
            <a:chOff x="197589" y="3708538"/>
            <a:chExt cx="11570416" cy="769441"/>
          </a:xfrm>
        </p:grpSpPr>
        <p:sp>
          <p:nvSpPr>
            <p:cNvPr id="27" name="TextBox 26"/>
            <p:cNvSpPr txBox="1"/>
            <p:nvPr userDrawn="1"/>
          </p:nvSpPr>
          <p:spPr>
            <a:xfrm>
              <a:off x="197589" y="3708538"/>
              <a:ext cx="126620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b="1" dirty="0">
                  <a:solidFill>
                    <a:schemeClr val="accent1"/>
                  </a:solidFill>
                </a:rPr>
                <a:t>001</a:t>
              </a:r>
              <a:endParaRPr lang="ko-KR" altLang="en-US" sz="4400" b="1" dirty="0">
                <a:solidFill>
                  <a:schemeClr val="accent1"/>
                </a:solidFill>
              </a:endParaRPr>
            </a:p>
          </p:txBody>
        </p:sp>
        <p:sp>
          <p:nvSpPr>
            <p:cNvPr id="28" name="TextBox 27"/>
            <p:cNvSpPr txBox="1"/>
            <p:nvPr userDrawn="1"/>
          </p:nvSpPr>
          <p:spPr>
            <a:xfrm>
              <a:off x="3592919" y="3708538"/>
              <a:ext cx="138624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b="1" dirty="0">
                  <a:solidFill>
                    <a:schemeClr val="accent1"/>
                  </a:solidFill>
                </a:rPr>
                <a:t>002</a:t>
              </a:r>
              <a:endParaRPr lang="ko-KR" altLang="en-US" sz="4400" b="1" dirty="0">
                <a:solidFill>
                  <a:schemeClr val="accent1"/>
                </a:solidFill>
              </a:endParaRPr>
            </a:p>
          </p:txBody>
        </p:sp>
        <p:sp>
          <p:nvSpPr>
            <p:cNvPr id="29" name="TextBox 28"/>
            <p:cNvSpPr txBox="1"/>
            <p:nvPr userDrawn="1"/>
          </p:nvSpPr>
          <p:spPr>
            <a:xfrm>
              <a:off x="6988249" y="3708538"/>
              <a:ext cx="137897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b="1" dirty="0">
                  <a:solidFill>
                    <a:schemeClr val="accent1"/>
                  </a:solidFill>
                </a:rPr>
                <a:t>003</a:t>
              </a:r>
              <a:endParaRPr lang="ko-KR" altLang="en-US" sz="4400" b="1" dirty="0">
                <a:solidFill>
                  <a:schemeClr val="accent1"/>
                </a:solidFill>
              </a:endParaRPr>
            </a:p>
          </p:txBody>
        </p:sp>
        <p:sp>
          <p:nvSpPr>
            <p:cNvPr id="30" name="TextBox 29"/>
            <p:cNvSpPr txBox="1"/>
            <p:nvPr userDrawn="1"/>
          </p:nvSpPr>
          <p:spPr>
            <a:xfrm>
              <a:off x="10383579" y="3708538"/>
              <a:ext cx="138442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b="1" dirty="0">
                  <a:solidFill>
                    <a:schemeClr val="accent1"/>
                  </a:solidFill>
                </a:rPr>
                <a:t>004</a:t>
              </a:r>
              <a:endParaRPr lang="ko-KR" altLang="en-US" sz="4400" b="1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33" name="TextBox 32"/>
          <p:cNvSpPr txBox="1"/>
          <p:nvPr userDrawn="1"/>
        </p:nvSpPr>
        <p:spPr>
          <a:xfrm>
            <a:off x="353154" y="1543974"/>
            <a:ext cx="1059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4068499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535" b="14883"/>
          <a:stretch/>
        </p:blipFill>
        <p:spPr>
          <a:xfrm>
            <a:off x="197589" y="255182"/>
            <a:ext cx="11658598" cy="1988288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353154" y="1543974"/>
            <a:ext cx="1059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197589" y="2243470"/>
            <a:ext cx="1165859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2836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44983-F5A8-452C-9719-B869BA6008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84333F-348C-48AB-83AE-2D2FF2BCB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87C035-DEF2-4614-8CF1-1E534D3EB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65ADB-95AB-4276-80F9-F52A1AD68E2A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423288-7BB9-4C70-AAAE-ED166C4AA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F5F280-0774-4300-A8DB-6A56A12D1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2ADF-5B56-4CF4-A43B-D78491E56C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32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기본 양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 userDrawn="1"/>
        </p:nvCxnSpPr>
        <p:spPr>
          <a:xfrm>
            <a:off x="293858" y="1640961"/>
            <a:ext cx="291717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 userDrawn="1"/>
        </p:nvCxnSpPr>
        <p:spPr>
          <a:xfrm>
            <a:off x="3423684" y="467833"/>
            <a:ext cx="0" cy="6124353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293687" y="6130521"/>
            <a:ext cx="1795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새별의 파워포인트</a:t>
            </a:r>
            <a:endParaRPr lang="en-US" altLang="ko-KR" sz="1200" dirty="0"/>
          </a:p>
          <a:p>
            <a:r>
              <a:rPr lang="en-US" altLang="ko-KR" sz="1200" dirty="0"/>
              <a:t>http://seiru523.blog.me/</a:t>
            </a:r>
            <a:endParaRPr lang="ko-KR" altLang="en-US" sz="1200" dirty="0"/>
          </a:p>
        </p:txBody>
      </p:sp>
      <p:cxnSp>
        <p:nvCxnSpPr>
          <p:cNvPr id="27" name="직선 연결선 26"/>
          <p:cNvCxnSpPr/>
          <p:nvPr userDrawn="1"/>
        </p:nvCxnSpPr>
        <p:spPr>
          <a:xfrm>
            <a:off x="3636336" y="542264"/>
            <a:ext cx="830402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 userDrawn="1"/>
        </p:nvCxnSpPr>
        <p:spPr>
          <a:xfrm>
            <a:off x="3669860" y="1587799"/>
            <a:ext cx="8304026" cy="0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87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강조페이지배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8597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강조페이지배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1095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강조페이지배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7484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60000"/>
                </a:schemeClr>
              </a:gs>
              <a:gs pos="23000">
                <a:schemeClr val="accent1">
                  <a:lumMod val="89000"/>
                  <a:alpha val="70000"/>
                </a:schemeClr>
              </a:gs>
              <a:gs pos="69000">
                <a:schemeClr val="accent1">
                  <a:lumMod val="75000"/>
                  <a:alpha val="90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924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소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7088" y="0"/>
            <a:ext cx="12192000" cy="6858000"/>
          </a:xfrm>
          <a:prstGeom prst="rect">
            <a:avLst/>
          </a:prstGeom>
        </p:spPr>
      </p:pic>
      <p:sp>
        <p:nvSpPr>
          <p:cNvPr id="13" name="타원 12"/>
          <p:cNvSpPr/>
          <p:nvPr userDrawn="1"/>
        </p:nvSpPr>
        <p:spPr>
          <a:xfrm>
            <a:off x="7315199" y="1671121"/>
            <a:ext cx="4044368" cy="4044368"/>
          </a:xfrm>
          <a:prstGeom prst="ellipse">
            <a:avLst/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 userDrawn="1"/>
        </p:nvSpPr>
        <p:spPr>
          <a:xfrm>
            <a:off x="6989341" y="1362704"/>
            <a:ext cx="4044368" cy="4044368"/>
          </a:xfrm>
          <a:prstGeom prst="ellipse">
            <a:avLst/>
          </a:prstGeom>
          <a:solidFill>
            <a:schemeClr val="accent2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 userDrawn="1"/>
        </p:nvSpPr>
        <p:spPr>
          <a:xfrm>
            <a:off x="7386812" y="1524715"/>
            <a:ext cx="3924876" cy="3924876"/>
          </a:xfrm>
          <a:prstGeom prst="ellipse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 userDrawn="1"/>
        </p:nvSpPr>
        <p:spPr>
          <a:xfrm>
            <a:off x="7386812" y="1318563"/>
            <a:ext cx="4274162" cy="427416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 userDrawn="1"/>
        </p:nvSpPr>
        <p:spPr>
          <a:xfrm>
            <a:off x="7113606" y="1265274"/>
            <a:ext cx="4264969" cy="419077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987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소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grpSp>
        <p:nvGrpSpPr>
          <p:cNvPr id="8" name="그룹 7"/>
          <p:cNvGrpSpPr/>
          <p:nvPr userDrawn="1"/>
        </p:nvGrpSpPr>
        <p:grpSpPr>
          <a:xfrm>
            <a:off x="522554" y="1265274"/>
            <a:ext cx="4671633" cy="4450215"/>
            <a:chOff x="6989341" y="1265274"/>
            <a:chExt cx="4671633" cy="4450215"/>
          </a:xfrm>
        </p:grpSpPr>
        <p:sp>
          <p:nvSpPr>
            <p:cNvPr id="13" name="타원 12"/>
            <p:cNvSpPr/>
            <p:nvPr userDrawn="1"/>
          </p:nvSpPr>
          <p:spPr>
            <a:xfrm>
              <a:off x="7315199" y="1671121"/>
              <a:ext cx="4044368" cy="4044368"/>
            </a:xfrm>
            <a:prstGeom prst="ellipse">
              <a:avLst/>
            </a:pr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 3"/>
            <p:cNvSpPr/>
            <p:nvPr userDrawn="1"/>
          </p:nvSpPr>
          <p:spPr>
            <a:xfrm>
              <a:off x="6989341" y="1362704"/>
              <a:ext cx="4044368" cy="4044368"/>
            </a:xfrm>
            <a:prstGeom prst="ellipse">
              <a:avLst/>
            </a:prstGeom>
            <a:solidFill>
              <a:schemeClr val="accent2">
                <a:lumMod val="75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/>
            <p:cNvSpPr/>
            <p:nvPr userDrawn="1"/>
          </p:nvSpPr>
          <p:spPr>
            <a:xfrm>
              <a:off x="7386812" y="1524715"/>
              <a:ext cx="3924876" cy="3924876"/>
            </a:xfrm>
            <a:prstGeom prst="ellipse">
              <a:avLst/>
            </a:prstGeom>
            <a:solidFill>
              <a:schemeClr val="accent2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/>
            <p:cNvSpPr/>
            <p:nvPr userDrawn="1"/>
          </p:nvSpPr>
          <p:spPr>
            <a:xfrm>
              <a:off x="7386812" y="1318563"/>
              <a:ext cx="4274162" cy="427416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>
              <a:off x="7113606" y="1265274"/>
              <a:ext cx="4264969" cy="419077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46198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718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8468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57" r:id="rId4"/>
    <p:sldLayoutId id="2147483658" r:id="rId5"/>
    <p:sldLayoutId id="2147483654" r:id="rId6"/>
    <p:sldLayoutId id="2147483653" r:id="rId7"/>
    <p:sldLayoutId id="2147483659" r:id="rId8"/>
    <p:sldLayoutId id="2147483655" r:id="rId9"/>
    <p:sldLayoutId id="2147483656" r:id="rId10"/>
    <p:sldLayoutId id="2147483660" r:id="rId11"/>
    <p:sldLayoutId id="2147483662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12.png"/><Relationship Id="rId4" Type="http://schemas.openxmlformats.org/officeDocument/2006/relationships/slide" Target="slide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8.png"/><Relationship Id="rId3" Type="http://schemas.openxmlformats.org/officeDocument/2006/relationships/image" Target="../media/image5.png"/><Relationship Id="rId7" Type="http://schemas.openxmlformats.org/officeDocument/2006/relationships/image" Target="../media/image23.jpg"/><Relationship Id="rId12" Type="http://schemas.openxmlformats.org/officeDocument/2006/relationships/image" Target="../media/image27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sv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5" Type="http://schemas.openxmlformats.org/officeDocument/2006/relationships/image" Target="../media/image19.svg"/><Relationship Id="rId10" Type="http://schemas.openxmlformats.org/officeDocument/2006/relationships/image" Target="../media/image12.png"/><Relationship Id="rId4" Type="http://schemas.openxmlformats.org/officeDocument/2006/relationships/slide" Target="slide13.xml"/><Relationship Id="rId9" Type="http://schemas.openxmlformats.org/officeDocument/2006/relationships/image" Target="../media/image25.svg"/><Relationship Id="rId1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slide" Target="slide7.xml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slide" Target="slide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slide" Target="slide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10" Type="http://schemas.openxmlformats.org/officeDocument/2006/relationships/image" Target="../media/image20.png"/><Relationship Id="rId4" Type="http://schemas.openxmlformats.org/officeDocument/2006/relationships/image" Target="../media/image15.png"/><Relationship Id="rId9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49934" y="3182848"/>
            <a:ext cx="48974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150" dirty="0">
                <a:solidFill>
                  <a:srgbClr val="C0000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포켓 폴리스</a:t>
            </a:r>
            <a:endParaRPr lang="en-US" altLang="ko-KR" sz="3600" spc="-150" dirty="0">
              <a:solidFill>
                <a:srgbClr val="C0000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  <a:p>
            <a:r>
              <a:rPr lang="ko-KR" altLang="en-US" sz="3600" b="1" spc="-150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모바일 인터페이스 </a:t>
            </a:r>
            <a:r>
              <a:rPr lang="en-US" altLang="ko-KR" sz="3600" b="1" spc="-150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UI</a:t>
            </a:r>
            <a:r>
              <a:rPr lang="ko-KR" altLang="en-US" sz="3600" b="1" spc="-150" dirty="0">
                <a:solidFill>
                  <a:schemeClr val="bg1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 </a:t>
            </a:r>
            <a:r>
              <a:rPr lang="ko-KR" altLang="en-US" sz="3600" spc="-150" dirty="0">
                <a:solidFill>
                  <a:schemeClr val="bg1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설계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534227" y="3017756"/>
            <a:ext cx="283889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60807F2-1642-47F4-8870-1F6C51B503F0}"/>
              </a:ext>
            </a:extLst>
          </p:cNvPr>
          <p:cNvSpPr txBox="1"/>
          <p:nvPr/>
        </p:nvSpPr>
        <p:spPr>
          <a:xfrm>
            <a:off x="449934" y="2195701"/>
            <a:ext cx="4384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150" dirty="0">
                <a:solidFill>
                  <a:schemeClr val="tx1">
                    <a:lumMod val="60000"/>
                    <a:lumOff val="40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오픈소스 전문 프로젝트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6CD413-A697-4B1A-9A82-F238A8C7D552}"/>
              </a:ext>
            </a:extLst>
          </p:cNvPr>
          <p:cNvSpPr txBox="1"/>
          <p:nvPr/>
        </p:nvSpPr>
        <p:spPr>
          <a:xfrm>
            <a:off x="9971584" y="5140277"/>
            <a:ext cx="202016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pc="-150" dirty="0">
                <a:solidFill>
                  <a:schemeClr val="tx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2018037002  </a:t>
            </a:r>
            <a:r>
              <a:rPr lang="ko-KR" altLang="en-US" spc="-150" dirty="0">
                <a:solidFill>
                  <a:schemeClr val="tx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손지현</a:t>
            </a:r>
            <a:endParaRPr lang="en-US" altLang="ko-KR" spc="-150" dirty="0">
              <a:solidFill>
                <a:schemeClr val="tx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pc="-150" dirty="0">
                <a:solidFill>
                  <a:schemeClr val="tx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2018037004  </a:t>
            </a:r>
            <a:r>
              <a:rPr lang="ko-KR" altLang="en-US" spc="-150" dirty="0">
                <a:solidFill>
                  <a:schemeClr val="tx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이진희</a:t>
            </a:r>
            <a:endParaRPr lang="en-US" altLang="ko-KR" spc="-150" dirty="0">
              <a:solidFill>
                <a:schemeClr val="tx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pc="-150" dirty="0">
                <a:solidFill>
                  <a:schemeClr val="tx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2018037025  </a:t>
            </a:r>
            <a:r>
              <a:rPr lang="ko-KR" altLang="en-US" spc="-150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이도희</a:t>
            </a:r>
            <a:endParaRPr lang="en-US" altLang="ko-KR" spc="-150" dirty="0">
              <a:solidFill>
                <a:schemeClr val="tx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pc="-150" dirty="0">
                <a:solidFill>
                  <a:schemeClr val="tx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2018037026  </a:t>
            </a:r>
            <a:r>
              <a:rPr lang="ko-KR" altLang="en-US" spc="-150" dirty="0">
                <a:solidFill>
                  <a:schemeClr val="tx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윤소영</a:t>
            </a:r>
            <a:endParaRPr lang="en-US" altLang="ko-KR" spc="-150" dirty="0">
              <a:solidFill>
                <a:schemeClr val="tx1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pc="-150" dirty="0">
                <a:solidFill>
                  <a:schemeClr val="tx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2018037054  </a:t>
            </a:r>
            <a:r>
              <a:rPr lang="ko-KR" altLang="en-US" spc="-150" dirty="0">
                <a:solidFill>
                  <a:schemeClr val="tx1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신지애</a:t>
            </a:r>
          </a:p>
        </p:txBody>
      </p:sp>
    </p:spTree>
    <p:extLst>
      <p:ext uri="{BB962C8B-B14F-4D97-AF65-F5344CB8AC3E}">
        <p14:creationId xmlns:p14="http://schemas.microsoft.com/office/powerpoint/2010/main" val="948690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그림 134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A6C2492A-97E2-497F-B06A-5AF80C944F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773" y="182536"/>
            <a:ext cx="3175200" cy="6484295"/>
          </a:xfrm>
          <a:prstGeom prst="rect">
            <a:avLst/>
          </a:prstGeom>
        </p:spPr>
      </p:pic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392BEB9C-4210-4847-BD1E-7770424EFCE3}"/>
              </a:ext>
            </a:extLst>
          </p:cNvPr>
          <p:cNvSpPr/>
          <p:nvPr/>
        </p:nvSpPr>
        <p:spPr>
          <a:xfrm>
            <a:off x="4583608" y="1084199"/>
            <a:ext cx="2802783" cy="4506255"/>
          </a:xfrm>
          <a:prstGeom prst="rect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37" name="사각형: 둥근 모서리 7">
            <a:extLst>
              <a:ext uri="{FF2B5EF4-FFF2-40B4-BE49-F238E27FC236}">
                <a16:creationId xmlns:a16="http://schemas.microsoft.com/office/drawing/2014/main" id="{455D9C6B-7BDD-4E6D-B0EA-60D46549427C}"/>
              </a:ext>
            </a:extLst>
          </p:cNvPr>
          <p:cNvSpPr/>
          <p:nvPr/>
        </p:nvSpPr>
        <p:spPr>
          <a:xfrm>
            <a:off x="4691884" y="4747777"/>
            <a:ext cx="2563445" cy="530681"/>
          </a:xfrm>
          <a:prstGeom prst="round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위치 저장을 시작합니다</a:t>
            </a:r>
            <a:endParaRPr lang="ko-KR" altLang="en-US" b="1" dirty="0">
              <a:solidFill>
                <a:schemeClr val="tx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38" name="사각형: 둥근 모서리 8">
            <a:hlinkClick r:id="rId4" action="ppaction://hlinksldjump"/>
            <a:extLst>
              <a:ext uri="{FF2B5EF4-FFF2-40B4-BE49-F238E27FC236}">
                <a16:creationId xmlns:a16="http://schemas.microsoft.com/office/drawing/2014/main" id="{F9DF7DDE-60F9-4D4E-B8A9-19F28B8D650A}"/>
              </a:ext>
            </a:extLst>
          </p:cNvPr>
          <p:cNvSpPr/>
          <p:nvPr/>
        </p:nvSpPr>
        <p:spPr>
          <a:xfrm>
            <a:off x="4658329" y="1756465"/>
            <a:ext cx="2630554" cy="443445"/>
          </a:xfrm>
          <a:prstGeom prst="roundRect">
            <a:avLst>
              <a:gd name="adj" fmla="val 50000"/>
            </a:avLst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도착</a:t>
            </a:r>
          </a:p>
        </p:txBody>
      </p: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389A56F2-3878-40FD-93FF-E2B175A68C7B}"/>
              </a:ext>
            </a:extLst>
          </p:cNvPr>
          <p:cNvGrpSpPr/>
          <p:nvPr/>
        </p:nvGrpSpPr>
        <p:grpSpPr>
          <a:xfrm>
            <a:off x="4572722" y="1062427"/>
            <a:ext cx="2902311" cy="501161"/>
            <a:chOff x="8538113" y="1870039"/>
            <a:chExt cx="2902311" cy="501161"/>
          </a:xfrm>
        </p:grpSpPr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41917226-9B38-4FE6-894E-B8F79EFA8117}"/>
                </a:ext>
              </a:extLst>
            </p:cNvPr>
            <p:cNvSpPr/>
            <p:nvPr/>
          </p:nvSpPr>
          <p:spPr>
            <a:xfrm>
              <a:off x="8538113" y="1870039"/>
              <a:ext cx="2801770" cy="501161"/>
            </a:xfrm>
            <a:prstGeom prst="rect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/>
                <a:t>Pocket Police</a:t>
              </a:r>
              <a:endParaRPr lang="ko-KR" altLang="en-US" sz="1600" b="1" dirty="0"/>
            </a:p>
          </p:txBody>
        </p:sp>
        <p:pic>
          <p:nvPicPr>
            <p:cNvPr id="141" name="그림 140" descr="표지판, 시계이(가) 표시된 사진&#10;&#10;자동 생성된 설명">
              <a:extLst>
                <a:ext uri="{FF2B5EF4-FFF2-40B4-BE49-F238E27FC236}">
                  <a16:creationId xmlns:a16="http://schemas.microsoft.com/office/drawing/2014/main" id="{A73F1CC3-0BB7-4BC5-A73A-ADC375DFE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4788" y="1949409"/>
              <a:ext cx="353916" cy="360350"/>
            </a:xfrm>
            <a:prstGeom prst="rect">
              <a:avLst/>
            </a:prstGeom>
          </p:spPr>
        </p:pic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C69725E9-946C-4C41-8EB6-ACDA22CA3521}"/>
                </a:ext>
              </a:extLst>
            </p:cNvPr>
            <p:cNvSpPr txBox="1"/>
            <p:nvPr/>
          </p:nvSpPr>
          <p:spPr>
            <a:xfrm>
              <a:off x="10871037" y="1959296"/>
              <a:ext cx="569387" cy="32957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</a:rPr>
                <a:t>…</a:t>
              </a:r>
              <a:endParaRPr lang="ko-KR" altLang="en-US" sz="25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65540BF9-E603-4CCC-8CE3-D47E67C8F6A9}"/>
              </a:ext>
            </a:extLst>
          </p:cNvPr>
          <p:cNvGrpSpPr/>
          <p:nvPr/>
        </p:nvGrpSpPr>
        <p:grpSpPr>
          <a:xfrm>
            <a:off x="4758412" y="1176096"/>
            <a:ext cx="2715636" cy="360350"/>
            <a:chOff x="8724788" y="1949409"/>
            <a:chExt cx="2715636" cy="360350"/>
          </a:xfrm>
        </p:grpSpPr>
        <p:pic>
          <p:nvPicPr>
            <p:cNvPr id="126" name="그림 125" descr="표지판, 시계이(가) 표시된 사진&#10;&#10;자동 생성된 설명">
              <a:extLst>
                <a:ext uri="{FF2B5EF4-FFF2-40B4-BE49-F238E27FC236}">
                  <a16:creationId xmlns:a16="http://schemas.microsoft.com/office/drawing/2014/main" id="{6CD201D8-57F5-4165-977B-39F3835D6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4788" y="1949409"/>
              <a:ext cx="353916" cy="360350"/>
            </a:xfrm>
            <a:prstGeom prst="rect">
              <a:avLst/>
            </a:prstGeom>
          </p:spPr>
        </p:pic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A9BDE753-D1B5-470B-AD13-C4274D8149D1}"/>
                </a:ext>
              </a:extLst>
            </p:cNvPr>
            <p:cNvSpPr txBox="1"/>
            <p:nvPr/>
          </p:nvSpPr>
          <p:spPr>
            <a:xfrm>
              <a:off x="10871037" y="1959296"/>
              <a:ext cx="569387" cy="32957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2500" dirty="0">
                  <a:solidFill>
                    <a:schemeClr val="bg1">
                      <a:lumMod val="50000"/>
                    </a:schemeClr>
                  </a:solidFill>
                </a:rPr>
                <a:t>…</a:t>
              </a:r>
              <a:endParaRPr lang="ko-KR" altLang="en-US" sz="25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pic>
        <p:nvPicPr>
          <p:cNvPr id="35" name="그래픽 34" descr="오른쪽을 가리키는 검지 ">
            <a:extLst>
              <a:ext uri="{FF2B5EF4-FFF2-40B4-BE49-F238E27FC236}">
                <a16:creationId xmlns:a16="http://schemas.microsoft.com/office/drawing/2014/main" id="{3C92E742-6A90-4C52-B908-0DA8C1761E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6324630" y="3758538"/>
            <a:ext cx="1432971" cy="1432971"/>
          </a:xfrm>
          <a:prstGeom prst="rect">
            <a:avLst/>
          </a:prstGeom>
        </p:spPr>
      </p:pic>
      <p:sp>
        <p:nvSpPr>
          <p:cNvPr id="143" name="사각형: 둥근 모서리 46">
            <a:extLst>
              <a:ext uri="{FF2B5EF4-FFF2-40B4-BE49-F238E27FC236}">
                <a16:creationId xmlns:a16="http://schemas.microsoft.com/office/drawing/2014/main" id="{262BD0AD-DDD8-48E5-9A1F-FEB910C3F254}"/>
              </a:ext>
            </a:extLst>
          </p:cNvPr>
          <p:cNvSpPr/>
          <p:nvPr/>
        </p:nvSpPr>
        <p:spPr>
          <a:xfrm>
            <a:off x="4679080" y="4744366"/>
            <a:ext cx="2563445" cy="530681"/>
          </a:xfrm>
          <a:prstGeom prst="round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위치를 전송합니다</a:t>
            </a:r>
            <a:endParaRPr lang="ko-KR" altLang="en-US" b="1" dirty="0">
              <a:solidFill>
                <a:schemeClr val="tx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44" name="그룹 143">
            <a:extLst>
              <a:ext uri="{FF2B5EF4-FFF2-40B4-BE49-F238E27FC236}">
                <a16:creationId xmlns:a16="http://schemas.microsoft.com/office/drawing/2014/main" id="{DC0966A5-A335-4AC5-8789-814799D9A280}"/>
              </a:ext>
            </a:extLst>
          </p:cNvPr>
          <p:cNvGrpSpPr/>
          <p:nvPr/>
        </p:nvGrpSpPr>
        <p:grpSpPr>
          <a:xfrm>
            <a:off x="4582623" y="1062427"/>
            <a:ext cx="2891425" cy="501161"/>
            <a:chOff x="8548999" y="1870039"/>
            <a:chExt cx="2891425" cy="501161"/>
          </a:xfrm>
        </p:grpSpPr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id="{93BE1A22-2642-4817-8D0F-E9AC930F632F}"/>
                </a:ext>
              </a:extLst>
            </p:cNvPr>
            <p:cNvSpPr/>
            <p:nvPr/>
          </p:nvSpPr>
          <p:spPr>
            <a:xfrm>
              <a:off x="8548999" y="1870039"/>
              <a:ext cx="2801770" cy="501161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bg1">
                      <a:lumMod val="50000"/>
                    </a:schemeClr>
                  </a:solidFill>
                </a:rPr>
                <a:t>Pocket Police</a:t>
              </a:r>
              <a:endParaRPr lang="ko-KR" altLang="en-US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146" name="그림 145" descr="표지판, 시계이(가) 표시된 사진&#10;&#10;자동 생성된 설명">
              <a:extLst>
                <a:ext uri="{FF2B5EF4-FFF2-40B4-BE49-F238E27FC236}">
                  <a16:creationId xmlns:a16="http://schemas.microsoft.com/office/drawing/2014/main" id="{9F6B7101-DC9C-4D45-8998-A4FEBEE8E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4788" y="1949409"/>
              <a:ext cx="353916" cy="360350"/>
            </a:xfrm>
            <a:prstGeom prst="rect">
              <a:avLst/>
            </a:prstGeom>
          </p:spPr>
        </p:pic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FBD21E7D-0534-46F9-A76E-668E313C43F0}"/>
                </a:ext>
              </a:extLst>
            </p:cNvPr>
            <p:cNvSpPr txBox="1"/>
            <p:nvPr/>
          </p:nvSpPr>
          <p:spPr>
            <a:xfrm>
              <a:off x="10871037" y="1959296"/>
              <a:ext cx="569387" cy="32957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2500" dirty="0">
                  <a:solidFill>
                    <a:schemeClr val="bg1">
                      <a:lumMod val="50000"/>
                    </a:schemeClr>
                  </a:solidFill>
                </a:rPr>
                <a:t>…</a:t>
              </a:r>
              <a:endParaRPr lang="ko-KR" altLang="en-US" sz="25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1338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42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 animBg="1"/>
      <p:bldP spid="138" grpId="0" animBg="1"/>
      <p:bldP spid="14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3ABA8DD2-50A7-49E6-97D3-315C04A2A1E6}"/>
              </a:ext>
            </a:extLst>
          </p:cNvPr>
          <p:cNvGrpSpPr/>
          <p:nvPr/>
        </p:nvGrpSpPr>
        <p:grpSpPr>
          <a:xfrm>
            <a:off x="4411659" y="180283"/>
            <a:ext cx="3175200" cy="6484295"/>
            <a:chOff x="4411659" y="180283"/>
            <a:chExt cx="3175200" cy="6484295"/>
          </a:xfrm>
        </p:grpSpPr>
        <p:pic>
          <p:nvPicPr>
            <p:cNvPr id="53" name="그림 52" descr="스크린샷, 컴퓨터이(가) 표시된 사진&#10;&#10;자동 생성된 설명">
              <a:extLst>
                <a:ext uri="{FF2B5EF4-FFF2-40B4-BE49-F238E27FC236}">
                  <a16:creationId xmlns:a16="http://schemas.microsoft.com/office/drawing/2014/main" id="{7B5A1AAB-0980-4E45-8F76-CA08F216F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1659" y="180283"/>
              <a:ext cx="3175200" cy="6484295"/>
            </a:xfrm>
            <a:prstGeom prst="rect">
              <a:avLst/>
            </a:prstGeom>
          </p:spPr>
        </p:pic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DE99A271-DA5E-4F15-A665-7D670387D035}"/>
                </a:ext>
              </a:extLst>
            </p:cNvPr>
            <p:cNvSpPr/>
            <p:nvPr/>
          </p:nvSpPr>
          <p:spPr>
            <a:xfrm>
              <a:off x="4577528" y="1066745"/>
              <a:ext cx="2802783" cy="4530208"/>
            </a:xfrm>
            <a:prstGeom prst="rect">
              <a:avLst/>
            </a:prstGeom>
            <a:solidFill>
              <a:schemeClr val="tx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26AE533A-746C-4A03-9E60-AA4C4837A7BD}"/>
                </a:ext>
              </a:extLst>
            </p:cNvPr>
            <p:cNvSpPr/>
            <p:nvPr/>
          </p:nvSpPr>
          <p:spPr>
            <a:xfrm>
              <a:off x="4577528" y="1066745"/>
              <a:ext cx="2802783" cy="43548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USER </a:t>
              </a:r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과의 메시지</a:t>
              </a:r>
            </a:p>
          </p:txBody>
        </p:sp>
      </p:grpSp>
      <p:sp>
        <p:nvSpPr>
          <p:cNvPr id="55" name="말풍선: 모서리가 둥근 사각형 54">
            <a:extLst>
              <a:ext uri="{FF2B5EF4-FFF2-40B4-BE49-F238E27FC236}">
                <a16:creationId xmlns:a16="http://schemas.microsoft.com/office/drawing/2014/main" id="{91F6BF8E-0270-4E0A-A52A-4E26F7C1CF24}"/>
              </a:ext>
            </a:extLst>
          </p:cNvPr>
          <p:cNvSpPr/>
          <p:nvPr/>
        </p:nvSpPr>
        <p:spPr>
          <a:xfrm>
            <a:off x="4790944" y="1706433"/>
            <a:ext cx="2416629" cy="1625416"/>
          </a:xfrm>
          <a:prstGeom prst="wedgeRoundRectCallout">
            <a:avLst>
              <a:gd name="adj1" fmla="val -45157"/>
              <a:gd name="adj2" fmla="val 60719"/>
              <a:gd name="adj3" fmla="val 16667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USER</a:t>
            </a:r>
            <a:r>
              <a:rPr lang="ko-KR" altLang="en-US" sz="1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님 귀가 도중</a:t>
            </a:r>
            <a:endParaRPr lang="en-US" altLang="ko-KR" sz="14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위험 상황 발생</a:t>
            </a:r>
            <a:endParaRPr lang="en-US" altLang="ko-KR" sz="14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USER </a:t>
            </a:r>
            <a:r>
              <a:rPr lang="ko-KR" altLang="en-US" sz="1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님의 이동 경로 전송</a:t>
            </a:r>
            <a:endParaRPr lang="en-US" altLang="ko-KR" sz="14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400" u="sng" dirty="0">
                <a:solidFill>
                  <a:srgbClr val="00206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http://www.pocketpolice.com/user/path</a:t>
            </a:r>
            <a:endParaRPr lang="ko-KR" altLang="en-US" sz="1400" u="sng" dirty="0">
              <a:solidFill>
                <a:srgbClr val="00206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래픽 6" descr="오른쪽을 가리키는 검지 ">
            <a:extLst>
              <a:ext uri="{FF2B5EF4-FFF2-40B4-BE49-F238E27FC236}">
                <a16:creationId xmlns:a16="http://schemas.microsoft.com/office/drawing/2014/main" id="{E20CAD97-6E99-4652-AC2E-FF6FD80CD0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6367304" y="2712514"/>
            <a:ext cx="1432971" cy="143297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D5837CEF-01E6-4DD1-98F7-2D12A490DD91}"/>
              </a:ext>
            </a:extLst>
          </p:cNvPr>
          <p:cNvGrpSpPr/>
          <p:nvPr/>
        </p:nvGrpSpPr>
        <p:grpSpPr>
          <a:xfrm>
            <a:off x="4411658" y="180282"/>
            <a:ext cx="3175200" cy="6484295"/>
            <a:chOff x="8463850" y="182454"/>
            <a:chExt cx="3175200" cy="6484295"/>
          </a:xfrm>
        </p:grpSpPr>
        <p:pic>
          <p:nvPicPr>
            <p:cNvPr id="9" name="그림 8" descr="스크린샷, 컴퓨터이(가) 표시된 사진&#10;&#10;자동 생성된 설명">
              <a:extLst>
                <a:ext uri="{FF2B5EF4-FFF2-40B4-BE49-F238E27FC236}">
                  <a16:creationId xmlns:a16="http://schemas.microsoft.com/office/drawing/2014/main" id="{3D770EE7-710B-40E5-9683-1E7FF41BE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63850" y="182454"/>
              <a:ext cx="3175200" cy="6484295"/>
            </a:xfrm>
            <a:prstGeom prst="rect">
              <a:avLst/>
            </a:prstGeom>
          </p:spPr>
        </p:pic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2B3CBD30-E6F6-4C75-9A4B-DF9038E5F8DD}"/>
                </a:ext>
              </a:extLst>
            </p:cNvPr>
            <p:cNvGrpSpPr/>
            <p:nvPr/>
          </p:nvGrpSpPr>
          <p:grpSpPr>
            <a:xfrm>
              <a:off x="8646666" y="1061203"/>
              <a:ext cx="2791016" cy="4470468"/>
              <a:chOff x="210792" y="148818"/>
              <a:chExt cx="3915459" cy="6239516"/>
            </a:xfrm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C2F8A2F6-4A4C-4369-B539-90F1A9BDAC34}"/>
                  </a:ext>
                </a:extLst>
              </p:cNvPr>
              <p:cNvGrpSpPr/>
              <p:nvPr/>
            </p:nvGrpSpPr>
            <p:grpSpPr>
              <a:xfrm>
                <a:off x="210792" y="148818"/>
                <a:ext cx="3915459" cy="6239516"/>
                <a:chOff x="911184" y="323915"/>
                <a:chExt cx="3915459" cy="6239516"/>
              </a:xfrm>
            </p:grpSpPr>
            <p:grpSp>
              <p:nvGrpSpPr>
                <p:cNvPr id="17" name="그룹 16">
                  <a:extLst>
                    <a:ext uri="{FF2B5EF4-FFF2-40B4-BE49-F238E27FC236}">
                      <a16:creationId xmlns:a16="http://schemas.microsoft.com/office/drawing/2014/main" id="{590C0AF0-CBEF-439F-ADE0-8E4E7DE88E04}"/>
                    </a:ext>
                  </a:extLst>
                </p:cNvPr>
                <p:cNvGrpSpPr/>
                <p:nvPr/>
              </p:nvGrpSpPr>
              <p:grpSpPr>
                <a:xfrm>
                  <a:off x="911184" y="323915"/>
                  <a:ext cx="3915459" cy="6239516"/>
                  <a:chOff x="760713" y="940695"/>
                  <a:chExt cx="2860541" cy="4558442"/>
                </a:xfrm>
              </p:grpSpPr>
              <p:pic>
                <p:nvPicPr>
                  <p:cNvPr id="34" name="그림 33" descr="텍스트, 지도이(가) 표시된 사진&#10;&#10;자동 생성된 설명">
                    <a:extLst>
                      <a:ext uri="{FF2B5EF4-FFF2-40B4-BE49-F238E27FC236}">
                        <a16:creationId xmlns:a16="http://schemas.microsoft.com/office/drawing/2014/main" id="{6E744E2B-8BCA-4DCE-8594-DC0C8C1FFF2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b="23984"/>
                  <a:stretch/>
                </p:blipFill>
                <p:spPr>
                  <a:xfrm>
                    <a:off x="760714" y="940695"/>
                    <a:ext cx="2851948" cy="4534958"/>
                  </a:xfrm>
                  <a:prstGeom prst="rect">
                    <a:avLst/>
                  </a:prstGeom>
                </p:spPr>
              </p:pic>
              <p:pic>
                <p:nvPicPr>
                  <p:cNvPr id="35" name="그림 34" descr="텍스트, 지도이(가) 표시된 사진&#10;&#10;자동 생성된 설명">
                    <a:extLst>
                      <a:ext uri="{FF2B5EF4-FFF2-40B4-BE49-F238E27FC236}">
                        <a16:creationId xmlns:a16="http://schemas.microsoft.com/office/drawing/2014/main" id="{3FBD6601-8CEC-45B2-B134-BD1BCB0D402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74064" b="-27"/>
                  <a:stretch/>
                </p:blipFill>
                <p:spPr>
                  <a:xfrm>
                    <a:off x="760713" y="3950250"/>
                    <a:ext cx="2860541" cy="1548887"/>
                  </a:xfrm>
                  <a:prstGeom prst="rect">
                    <a:avLst/>
                  </a:prstGeom>
                </p:spPr>
              </p:pic>
              <p:sp>
                <p:nvSpPr>
                  <p:cNvPr id="36" name="모서리가 둥근 직사각형 16">
                    <a:extLst>
                      <a:ext uri="{FF2B5EF4-FFF2-40B4-BE49-F238E27FC236}">
                        <a16:creationId xmlns:a16="http://schemas.microsoft.com/office/drawing/2014/main" id="{01089033-55C3-4D1D-8BC9-3D0C459177B6}"/>
                      </a:ext>
                    </a:extLst>
                  </p:cNvPr>
                  <p:cNvSpPr/>
                  <p:nvPr/>
                </p:nvSpPr>
                <p:spPr>
                  <a:xfrm>
                    <a:off x="1531156" y="1548422"/>
                    <a:ext cx="1311062" cy="266647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F7F7F7"/>
                  </a:solidFill>
                  <a:ln>
                    <a:noFill/>
                  </a:ln>
                  <a:effectLst>
                    <a:outerShdw blurRad="50800" dist="38100" dir="2700000" algn="tl" rotWithShape="0">
                      <a:schemeClr val="bg1">
                        <a:lumMod val="50000"/>
                        <a:alpha val="40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rPr>
                      <a:t>사용자</a:t>
                    </a:r>
                    <a:r>
                      <a: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 </a:t>
                    </a:r>
                    <a:r>
                      <a: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rPr>
                      <a:t>위치</a:t>
                    </a:r>
                  </a:p>
                </p:txBody>
              </p:sp>
            </p:grpSp>
            <p:sp>
              <p:nvSpPr>
                <p:cNvPr id="18" name="모서리가 둥근 직사각형 16">
                  <a:extLst>
                    <a:ext uri="{FF2B5EF4-FFF2-40B4-BE49-F238E27FC236}">
                      <a16:creationId xmlns:a16="http://schemas.microsoft.com/office/drawing/2014/main" id="{85D22EE5-548E-47A1-B3AA-7C9B881B0617}"/>
                    </a:ext>
                  </a:extLst>
                </p:cNvPr>
                <p:cNvSpPr/>
                <p:nvPr/>
              </p:nvSpPr>
              <p:spPr>
                <a:xfrm>
                  <a:off x="985923" y="4590323"/>
                  <a:ext cx="979830" cy="28131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7F7F7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나눔스퀘어라운드 Regular" panose="020B0600000101010101" pitchFamily="50" charset="-127"/>
                  </a:endParaRPr>
                </a:p>
              </p:txBody>
            </p:sp>
            <p:sp>
              <p:nvSpPr>
                <p:cNvPr id="19" name="모서리가 둥근 직사각형 16">
                  <a:extLst>
                    <a:ext uri="{FF2B5EF4-FFF2-40B4-BE49-F238E27FC236}">
                      <a16:creationId xmlns:a16="http://schemas.microsoft.com/office/drawing/2014/main" id="{5D83D99B-267C-4EB0-9EFB-8360C30607A5}"/>
                    </a:ext>
                  </a:extLst>
                </p:cNvPr>
                <p:cNvSpPr/>
                <p:nvPr/>
              </p:nvSpPr>
              <p:spPr>
                <a:xfrm>
                  <a:off x="985924" y="4552026"/>
                  <a:ext cx="996175" cy="39263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41300" dist="38100" dir="2700000" sx="86000" sy="86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Regular" panose="020B0600000101010101" pitchFamily="50" charset="-127"/>
                      <a:ea typeface="나눔스퀘어 Regular" panose="020B0600000101010101" pitchFamily="50" charset="-127"/>
                    </a:rPr>
                    <a:t>출발지점</a:t>
                  </a:r>
                </a:p>
              </p:txBody>
            </p:sp>
            <p:sp>
              <p:nvSpPr>
                <p:cNvPr id="20" name="모서리가 둥근 직사각형 16">
                  <a:extLst>
                    <a:ext uri="{FF2B5EF4-FFF2-40B4-BE49-F238E27FC236}">
                      <a16:creationId xmlns:a16="http://schemas.microsoft.com/office/drawing/2014/main" id="{17700272-1358-4386-8712-1F8EDB8F3D02}"/>
                    </a:ext>
                  </a:extLst>
                </p:cNvPr>
                <p:cNvSpPr/>
                <p:nvPr/>
              </p:nvSpPr>
              <p:spPr>
                <a:xfrm>
                  <a:off x="985923" y="5341968"/>
                  <a:ext cx="979830" cy="360271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7F7F7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나눔스퀘어라운드 Regular" panose="020B0600000101010101" pitchFamily="50" charset="-127"/>
                  </a:endParaRPr>
                </a:p>
              </p:txBody>
            </p:sp>
            <p:sp>
              <p:nvSpPr>
                <p:cNvPr id="21" name="모서리가 둥근 직사각형 16">
                  <a:extLst>
                    <a:ext uri="{FF2B5EF4-FFF2-40B4-BE49-F238E27FC236}">
                      <a16:creationId xmlns:a16="http://schemas.microsoft.com/office/drawing/2014/main" id="{BAD42071-CDD3-4943-AAE8-0FE31CDCE36C}"/>
                    </a:ext>
                  </a:extLst>
                </p:cNvPr>
                <p:cNvSpPr/>
                <p:nvPr/>
              </p:nvSpPr>
              <p:spPr>
                <a:xfrm>
                  <a:off x="985923" y="5222960"/>
                  <a:ext cx="1043206" cy="39263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41300" dist="38100" dir="2700000" sx="86000" sy="86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a typeface="나눔스퀘어라운드 Regular" panose="020B0600000101010101" pitchFamily="50" charset="-127"/>
                    </a:rPr>
                    <a:t>신고지점</a:t>
                  </a:r>
                </a:p>
              </p:txBody>
            </p:sp>
            <p:sp>
              <p:nvSpPr>
                <p:cNvPr id="22" name="모서리가 둥근 직사각형 16">
                  <a:extLst>
                    <a:ext uri="{FF2B5EF4-FFF2-40B4-BE49-F238E27FC236}">
                      <a16:creationId xmlns:a16="http://schemas.microsoft.com/office/drawing/2014/main" id="{C1857972-4770-407A-8231-6929BE190280}"/>
                    </a:ext>
                  </a:extLst>
                </p:cNvPr>
                <p:cNvSpPr/>
                <p:nvPr/>
              </p:nvSpPr>
              <p:spPr>
                <a:xfrm>
                  <a:off x="985922" y="5990212"/>
                  <a:ext cx="979831" cy="39263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a typeface="나눔스퀘어라운드 Regular" panose="020B0600000101010101" pitchFamily="50" charset="-127"/>
                    </a:rPr>
                    <a:t>출발지점</a:t>
                  </a:r>
                </a:p>
              </p:txBody>
            </p:sp>
            <p:sp>
              <p:nvSpPr>
                <p:cNvPr id="23" name="모서리가 둥근 직사각형 16">
                  <a:extLst>
                    <a:ext uri="{FF2B5EF4-FFF2-40B4-BE49-F238E27FC236}">
                      <a16:creationId xmlns:a16="http://schemas.microsoft.com/office/drawing/2014/main" id="{7103901F-483B-417C-9461-0A31617D1AC1}"/>
                    </a:ext>
                  </a:extLst>
                </p:cNvPr>
                <p:cNvSpPr/>
                <p:nvPr/>
              </p:nvSpPr>
              <p:spPr>
                <a:xfrm>
                  <a:off x="932531" y="6025648"/>
                  <a:ext cx="1033222" cy="36498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F7F7F7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나눔스퀘어라운드 Regular" panose="020B0600000101010101" pitchFamily="50" charset="-127"/>
                  </a:endParaRPr>
                </a:p>
              </p:txBody>
            </p:sp>
            <p:sp>
              <p:nvSpPr>
                <p:cNvPr id="24" name="모서리가 둥근 직사각형 16">
                  <a:extLst>
                    <a:ext uri="{FF2B5EF4-FFF2-40B4-BE49-F238E27FC236}">
                      <a16:creationId xmlns:a16="http://schemas.microsoft.com/office/drawing/2014/main" id="{12AA7530-DBF6-45DB-A307-9BD860183FE1}"/>
                    </a:ext>
                  </a:extLst>
                </p:cNvPr>
                <p:cNvSpPr/>
                <p:nvPr/>
              </p:nvSpPr>
              <p:spPr>
                <a:xfrm>
                  <a:off x="985923" y="5947114"/>
                  <a:ext cx="1030024" cy="39263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41300" dist="38100" dir="2700000" sx="86000" sy="86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Regular" panose="020B0600000101010101" pitchFamily="50" charset="-127"/>
                      <a:ea typeface="나눔스퀘어 Regular" panose="020B0600000101010101" pitchFamily="50" charset="-127"/>
                    </a:rPr>
                    <a:t>현재위치</a:t>
                  </a:r>
                </a:p>
              </p:txBody>
            </p:sp>
            <p:grpSp>
              <p:nvGrpSpPr>
                <p:cNvPr id="25" name="그룹 24">
                  <a:extLst>
                    <a:ext uri="{FF2B5EF4-FFF2-40B4-BE49-F238E27FC236}">
                      <a16:creationId xmlns:a16="http://schemas.microsoft.com/office/drawing/2014/main" id="{9B2E71F6-EA85-4F8E-A3C6-597149D71BCC}"/>
                    </a:ext>
                  </a:extLst>
                </p:cNvPr>
                <p:cNvGrpSpPr/>
                <p:nvPr/>
              </p:nvGrpSpPr>
              <p:grpSpPr>
                <a:xfrm>
                  <a:off x="1965752" y="4455604"/>
                  <a:ext cx="2644102" cy="660357"/>
                  <a:chOff x="1965752" y="4490329"/>
                  <a:chExt cx="2644102" cy="660357"/>
                </a:xfrm>
              </p:grpSpPr>
              <p:sp>
                <p:nvSpPr>
                  <p:cNvPr id="32" name="모서리가 둥근 직사각형 16">
                    <a:extLst>
                      <a:ext uri="{FF2B5EF4-FFF2-40B4-BE49-F238E27FC236}">
                        <a16:creationId xmlns:a16="http://schemas.microsoft.com/office/drawing/2014/main" id="{3C623502-8FF8-4136-9668-52C1CB17F90C}"/>
                      </a:ext>
                    </a:extLst>
                  </p:cNvPr>
                  <p:cNvSpPr/>
                  <p:nvPr/>
                </p:nvSpPr>
                <p:spPr>
                  <a:xfrm>
                    <a:off x="1965752" y="4490329"/>
                    <a:ext cx="2644102" cy="50436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F7F7F7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Regular" panose="020B0600000101010101" pitchFamily="50" charset="-127"/>
                        <a:ea typeface="나눔스퀘어 Regular" panose="020B0600000101010101" pitchFamily="50" charset="-127"/>
                      </a:rPr>
                      <a:t>충북 청주시 </a:t>
                    </a:r>
                    <a:r>
                      <a:rPr lang="ko-KR" altLang="en-US" sz="1200" dirty="0" err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Regular" panose="020B0600000101010101" pitchFamily="50" charset="-127"/>
                        <a:ea typeface="나눔스퀘어 Regular" panose="020B0600000101010101" pitchFamily="50" charset="-127"/>
                      </a:rPr>
                      <a:t>내수동로</a:t>
                    </a:r>
                    <a:r>
                      <a: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Regular" panose="020B0600000101010101" pitchFamily="50" charset="-127"/>
                        <a:ea typeface="나눔스퀘어 Regular" panose="020B0600000101010101" pitchFamily="50" charset="-127"/>
                      </a:rPr>
                      <a:t> </a:t>
                    </a:r>
                    <a:r>
                      <a:rPr lang="en-US" altLang="ko-KR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7</a:t>
                    </a:r>
                    <a:endParaRPr lang="ko-KR" altLang="en-US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ea typeface="나눔스퀘어라운드 Regular" panose="020B0600000101010101" pitchFamily="50" charset="-127"/>
                    </a:endParaRP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C46C8461-CA7D-4F1E-B293-56E4A8AC1E98}"/>
                      </a:ext>
                    </a:extLst>
                  </p:cNvPr>
                  <p:cNvSpPr txBox="1"/>
                  <p:nvPr/>
                </p:nvSpPr>
                <p:spPr>
                  <a:xfrm>
                    <a:off x="2030831" y="4807030"/>
                    <a:ext cx="924966" cy="3436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000" dirty="0">
                        <a:solidFill>
                          <a:schemeClr val="bg1">
                            <a:lumMod val="6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18:16:30</a:t>
                    </a:r>
                    <a:endPara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ea typeface="나눔스퀘어라운드 Regular" panose="020B0600000101010101" pitchFamily="50" charset="-127"/>
                    </a:endParaRPr>
                  </a:p>
                </p:txBody>
              </p:sp>
            </p:grpSp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64CABAF2-9EE6-4713-8CCC-5BC229C77A79}"/>
                    </a:ext>
                  </a:extLst>
                </p:cNvPr>
                <p:cNvGrpSpPr/>
                <p:nvPr/>
              </p:nvGrpSpPr>
              <p:grpSpPr>
                <a:xfrm>
                  <a:off x="1950871" y="5141894"/>
                  <a:ext cx="2864011" cy="660357"/>
                  <a:chOff x="1936228" y="4490329"/>
                  <a:chExt cx="2864011" cy="660357"/>
                </a:xfrm>
              </p:grpSpPr>
              <p:sp>
                <p:nvSpPr>
                  <p:cNvPr id="30" name="모서리가 둥근 직사각형 16">
                    <a:extLst>
                      <a:ext uri="{FF2B5EF4-FFF2-40B4-BE49-F238E27FC236}">
                        <a16:creationId xmlns:a16="http://schemas.microsoft.com/office/drawing/2014/main" id="{A10590C0-C061-4E7F-9AFE-D71C754B4655}"/>
                      </a:ext>
                    </a:extLst>
                  </p:cNvPr>
                  <p:cNvSpPr/>
                  <p:nvPr/>
                </p:nvSpPr>
                <p:spPr>
                  <a:xfrm>
                    <a:off x="1936228" y="4490329"/>
                    <a:ext cx="2864011" cy="50436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F7F7F7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충북 청주시 </a:t>
                    </a:r>
                    <a:r>
                      <a:rPr lang="ko-KR" altLang="en-US" sz="1200" dirty="0" err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내수동로</a:t>
                    </a:r>
                    <a:r>
                      <a: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 </a:t>
                    </a:r>
                    <a:r>
                      <a:rPr lang="en-US" altLang="ko-KR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10</a:t>
                    </a:r>
                    <a:endParaRPr lang="ko-KR" altLang="en-US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ea typeface="나눔스퀘어라운드 Regular" panose="020B0600000101010101" pitchFamily="50" charset="-127"/>
                    </a:endParaRPr>
                  </a:p>
                </p:txBody>
              </p: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3805D5A1-7427-4711-BA8C-76DEFCF82F32}"/>
                      </a:ext>
                    </a:extLst>
                  </p:cNvPr>
                  <p:cNvSpPr txBox="1"/>
                  <p:nvPr/>
                </p:nvSpPr>
                <p:spPr>
                  <a:xfrm>
                    <a:off x="2030831" y="4807030"/>
                    <a:ext cx="924966" cy="3436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000" dirty="0">
                        <a:solidFill>
                          <a:schemeClr val="bg1">
                            <a:lumMod val="6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18:26:30</a:t>
                    </a:r>
                    <a:endPara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ea typeface="나눔스퀘어라운드 Regular" panose="020B0600000101010101" pitchFamily="50" charset="-127"/>
                    </a:endParaRPr>
                  </a:p>
                </p:txBody>
              </p:sp>
            </p:grpSp>
            <p:grpSp>
              <p:nvGrpSpPr>
                <p:cNvPr id="27" name="그룹 26">
                  <a:extLst>
                    <a:ext uri="{FF2B5EF4-FFF2-40B4-BE49-F238E27FC236}">
                      <a16:creationId xmlns:a16="http://schemas.microsoft.com/office/drawing/2014/main" id="{0616F72C-63FA-423A-AF1B-42FA626A2793}"/>
                    </a:ext>
                  </a:extLst>
                </p:cNvPr>
                <p:cNvGrpSpPr/>
                <p:nvPr/>
              </p:nvGrpSpPr>
              <p:grpSpPr>
                <a:xfrm>
                  <a:off x="1950872" y="5892770"/>
                  <a:ext cx="2864011" cy="660357"/>
                  <a:chOff x="1965753" y="4490329"/>
                  <a:chExt cx="2864011" cy="660357"/>
                </a:xfrm>
              </p:grpSpPr>
              <p:sp>
                <p:nvSpPr>
                  <p:cNvPr id="28" name="모서리가 둥근 직사각형 16">
                    <a:extLst>
                      <a:ext uri="{FF2B5EF4-FFF2-40B4-BE49-F238E27FC236}">
                        <a16:creationId xmlns:a16="http://schemas.microsoft.com/office/drawing/2014/main" id="{186D83A3-29E6-4BB9-A8BD-DB5E0801842B}"/>
                      </a:ext>
                    </a:extLst>
                  </p:cNvPr>
                  <p:cNvSpPr/>
                  <p:nvPr/>
                </p:nvSpPr>
                <p:spPr>
                  <a:xfrm>
                    <a:off x="1965753" y="4490329"/>
                    <a:ext cx="2864011" cy="50436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F7F7F7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충북 청주시 </a:t>
                    </a:r>
                    <a:r>
                      <a:rPr lang="ko-KR" altLang="en-US" sz="1200" dirty="0" err="1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내수동로</a:t>
                    </a:r>
                    <a:r>
                      <a: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 </a:t>
                    </a:r>
                    <a:r>
                      <a:rPr lang="en-US" altLang="ko-KR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13</a:t>
                    </a:r>
                    <a:endParaRPr lang="ko-KR" altLang="en-US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ea typeface="나눔스퀘어라운드 Regular" panose="020B0600000101010101" pitchFamily="50" charset="-127"/>
                    </a:endParaRPr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BB1D6D20-CC35-4172-8043-92D2678BB1D3}"/>
                      </a:ext>
                    </a:extLst>
                  </p:cNvPr>
                  <p:cNvSpPr txBox="1"/>
                  <p:nvPr/>
                </p:nvSpPr>
                <p:spPr>
                  <a:xfrm>
                    <a:off x="2030830" y="4807030"/>
                    <a:ext cx="924966" cy="34365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000" dirty="0">
                        <a:solidFill>
                          <a:schemeClr val="bg1">
                            <a:lumMod val="65000"/>
                          </a:schemeClr>
                        </a:solidFill>
                        <a:ea typeface="나눔스퀘어라운드 Regular" panose="020B0600000101010101" pitchFamily="50" charset="-127"/>
                      </a:rPr>
                      <a:t>18:28:30</a:t>
                    </a:r>
                    <a:endPara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ea typeface="나눔스퀘어라운드 Regular" panose="020B0600000101010101" pitchFamily="50" charset="-127"/>
                    </a:endParaRPr>
                  </a:p>
                </p:txBody>
              </p:sp>
            </p:grpSp>
          </p:grpSp>
          <p:pic>
            <p:nvPicPr>
              <p:cNvPr id="16" name="그래픽 15" descr="공유">
                <a:extLst>
                  <a:ext uri="{FF2B5EF4-FFF2-40B4-BE49-F238E27FC236}">
                    <a16:creationId xmlns:a16="http://schemas.microsoft.com/office/drawing/2014/main" id="{953C1BF7-27F1-4823-A419-2386C0C2A3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565430" y="278539"/>
                <a:ext cx="344032" cy="344032"/>
              </a:xfrm>
              <a:prstGeom prst="rect">
                <a:avLst/>
              </a:prstGeom>
            </p:spPr>
          </p:pic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AA66509-332B-4379-8A7A-483C538C8FE0}"/>
                </a:ext>
              </a:extLst>
            </p:cNvPr>
            <p:cNvGrpSpPr/>
            <p:nvPr/>
          </p:nvGrpSpPr>
          <p:grpSpPr>
            <a:xfrm>
              <a:off x="8635912" y="1067108"/>
              <a:ext cx="2801770" cy="501161"/>
              <a:chOff x="8548999" y="1870039"/>
              <a:chExt cx="2801770" cy="501161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E67D811A-70F5-4BB2-A0AA-5FCDD26ACD91}"/>
                  </a:ext>
                </a:extLst>
              </p:cNvPr>
              <p:cNvSpPr/>
              <p:nvPr/>
            </p:nvSpPr>
            <p:spPr>
              <a:xfrm>
                <a:off x="8548999" y="1870039"/>
                <a:ext cx="2801770" cy="501161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Pocket Police</a:t>
                </a:r>
                <a:endParaRPr lang="ko-KR" altLang="en-US" sz="1600" b="1" dirty="0"/>
              </a:p>
            </p:txBody>
          </p:sp>
          <p:pic>
            <p:nvPicPr>
              <p:cNvPr id="14" name="그림 13" descr="표지판, 시계이(가) 표시된 사진&#10;&#10;자동 생성된 설명">
                <a:extLst>
                  <a:ext uri="{FF2B5EF4-FFF2-40B4-BE49-F238E27FC236}">
                    <a16:creationId xmlns:a16="http://schemas.microsoft.com/office/drawing/2014/main" id="{1DB4F891-8F10-4EA7-9856-DF852807A4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24788" y="1949409"/>
                <a:ext cx="353916" cy="360350"/>
              </a:xfrm>
              <a:prstGeom prst="rect">
                <a:avLst/>
              </a:prstGeom>
            </p:spPr>
          </p:pic>
        </p:grpSp>
        <p:pic>
          <p:nvPicPr>
            <p:cNvPr id="12" name="그래픽 11" descr="공유">
              <a:extLst>
                <a:ext uri="{FF2B5EF4-FFF2-40B4-BE49-F238E27FC236}">
                  <a16:creationId xmlns:a16="http://schemas.microsoft.com/office/drawing/2014/main" id="{61D14629-1ABA-4C83-A967-07E63519A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0990356" y="1198502"/>
              <a:ext cx="254747" cy="254747"/>
            </a:xfrm>
            <a:prstGeom prst="rect">
              <a:avLst/>
            </a:prstGeom>
          </p:spPr>
        </p:pic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88D68ED-53CF-4041-9294-EFE5F2FA6B23}"/>
              </a:ext>
            </a:extLst>
          </p:cNvPr>
          <p:cNvSpPr/>
          <p:nvPr/>
        </p:nvSpPr>
        <p:spPr>
          <a:xfrm>
            <a:off x="4562415" y="1084046"/>
            <a:ext cx="2811716" cy="4512907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나눔스퀘어라운드 Regular" panose="020B0600000101010101" pitchFamily="50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CE579192-2557-4726-B703-4CA411864483}"/>
              </a:ext>
            </a:extLst>
          </p:cNvPr>
          <p:cNvGrpSpPr/>
          <p:nvPr/>
        </p:nvGrpSpPr>
        <p:grpSpPr>
          <a:xfrm>
            <a:off x="4562416" y="2927428"/>
            <a:ext cx="2895851" cy="2552103"/>
            <a:chOff x="3681560" y="2780789"/>
            <a:chExt cx="2895851" cy="2552103"/>
          </a:xfrm>
        </p:grpSpPr>
        <p:sp>
          <p:nvSpPr>
            <p:cNvPr id="39" name="모서리가 둥근 직사각형 16">
              <a:extLst>
                <a:ext uri="{FF2B5EF4-FFF2-40B4-BE49-F238E27FC236}">
                  <a16:creationId xmlns:a16="http://schemas.microsoft.com/office/drawing/2014/main" id="{551C98CE-8DB6-4955-97F9-E7882FD3BC15}"/>
                </a:ext>
              </a:extLst>
            </p:cNvPr>
            <p:cNvSpPr/>
            <p:nvPr/>
          </p:nvSpPr>
          <p:spPr>
            <a:xfrm>
              <a:off x="3825842" y="4931612"/>
              <a:ext cx="2588816" cy="40128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rgbClr val="FF6D6D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취소</a:t>
              </a:r>
            </a:p>
          </p:txBody>
        </p:sp>
        <p:pic>
          <p:nvPicPr>
            <p:cNvPr id="40" name="그림 39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05F8656B-7639-4DFB-B67C-5EEA0EAD6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1560" y="2780789"/>
              <a:ext cx="2895851" cy="2237426"/>
            </a:xfrm>
            <a:prstGeom prst="rect">
              <a:avLst/>
            </a:prstGeom>
          </p:spPr>
        </p:pic>
      </p:grpSp>
      <p:pic>
        <p:nvPicPr>
          <p:cNvPr id="41" name="그래픽 40" descr="터치 스크린">
            <a:extLst>
              <a:ext uri="{FF2B5EF4-FFF2-40B4-BE49-F238E27FC236}">
                <a16:creationId xmlns:a16="http://schemas.microsoft.com/office/drawing/2014/main" id="{1377744E-80BF-4BE7-A33F-CFDFCA0D4539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rot="17942721">
            <a:off x="6911597" y="98626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43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3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42251" y="2711303"/>
            <a:ext cx="17331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002</a:t>
            </a:r>
            <a:endParaRPr lang="ko-KR" altLang="en-US" sz="66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857458" y="3819299"/>
            <a:ext cx="2838894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172145" y="3977051"/>
            <a:ext cx="2297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앱 아이콘 및 로딩 화면</a:t>
            </a:r>
          </a:p>
        </p:txBody>
      </p:sp>
    </p:spTree>
    <p:extLst>
      <p:ext uri="{BB962C8B-B14F-4D97-AF65-F5344CB8AC3E}">
        <p14:creationId xmlns:p14="http://schemas.microsoft.com/office/powerpoint/2010/main" val="3904744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293208" y="1884456"/>
            <a:ext cx="3090064" cy="285967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latin typeface="나눔스퀘어라운드 Bold" panose="020B0600000101010101" charset="-127"/>
                <a:ea typeface="나눔스퀘어라운드 Bold" panose="020B0600000101010101" charset="-127"/>
              </a:rPr>
              <a:t>포켓 폴리스 소개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앱 아이콘 및 로딩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홈 화면 및 설정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기능별 실행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위치 표시 화면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75653" y="406091"/>
            <a:ext cx="1576227" cy="655601"/>
          </a:xfrm>
        </p:spPr>
        <p:txBody>
          <a:bodyPr/>
          <a:lstStyle/>
          <a:p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002</a:t>
            </a:r>
            <a:endParaRPr lang="ko-KR" altLang="en-US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1E04D-B257-414E-8EB6-13BC412CD088}"/>
              </a:ext>
            </a:extLst>
          </p:cNvPr>
          <p:cNvCxnSpPr>
            <a:cxnSpLocks/>
          </p:cNvCxnSpPr>
          <p:nvPr/>
        </p:nvCxnSpPr>
        <p:spPr>
          <a:xfrm>
            <a:off x="3383272" y="142240"/>
            <a:ext cx="0" cy="657352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F5CAF3C-0018-46C8-8F9F-28DEE6825674}"/>
              </a:ext>
            </a:extLst>
          </p:cNvPr>
          <p:cNvCxnSpPr>
            <a:cxnSpLocks/>
          </p:cNvCxnSpPr>
          <p:nvPr/>
        </p:nvCxnSpPr>
        <p:spPr>
          <a:xfrm>
            <a:off x="175653" y="1371600"/>
            <a:ext cx="2817184" cy="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5A19A668-9997-4B4D-B43F-D3E1B43453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13017" y="42148"/>
            <a:ext cx="3170168" cy="647401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B472D67-2997-4630-B508-191C68730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886" y="932262"/>
            <a:ext cx="2810500" cy="45297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0081EA-45DD-4455-ABC0-620F2D7A43D8}"/>
              </a:ext>
            </a:extLst>
          </p:cNvPr>
          <p:cNvSpPr txBox="1"/>
          <p:nvPr/>
        </p:nvSpPr>
        <p:spPr>
          <a:xfrm>
            <a:off x="4234015" y="5104099"/>
            <a:ext cx="1709122" cy="369332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나눔스퀘어라운드 Bold" panose="020B0600000101010101" charset="-127"/>
                <a:ea typeface="나눔스퀘어라운드 Bold" panose="020B0600000101010101" charset="-127"/>
              </a:rPr>
              <a:t>Pocket</a:t>
            </a:r>
            <a:r>
              <a:rPr lang="ko-KR" altLang="en-US" b="1" dirty="0">
                <a:latin typeface="나눔스퀘어라운드 Bold" panose="020B0600000101010101" charset="-127"/>
                <a:ea typeface="나눔스퀘어라운드 Bold" panose="020B0600000101010101" charset="-127"/>
              </a:rPr>
              <a:t> </a:t>
            </a:r>
            <a:r>
              <a:rPr lang="en-US" altLang="ko-KR" b="1" dirty="0">
                <a:latin typeface="나눔스퀘어라운드 Bold" panose="020B0600000101010101" charset="-127"/>
                <a:ea typeface="나눔스퀘어라운드 Bold" panose="020B0600000101010101" charset="-127"/>
              </a:rPr>
              <a:t>Police</a:t>
            </a:r>
            <a:endParaRPr lang="ko-KR" altLang="en-US" b="1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pic>
        <p:nvPicPr>
          <p:cNvPr id="9" name="그림 8" descr="표지판, 시계이(가) 표시된 사진&#10;&#10;자동 생성된 설명">
            <a:extLst>
              <a:ext uri="{FF2B5EF4-FFF2-40B4-BE49-F238E27FC236}">
                <a16:creationId xmlns:a16="http://schemas.microsoft.com/office/drawing/2014/main" id="{020B9D4C-9D29-4E6A-BBF0-6CBE61B2DD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511" y="2561090"/>
            <a:ext cx="978429" cy="996219"/>
          </a:xfrm>
          <a:prstGeom prst="rect">
            <a:avLst/>
          </a:prstGeom>
        </p:spPr>
      </p:pic>
      <p:pic>
        <p:nvPicPr>
          <p:cNvPr id="12" name="그림 11" descr="표지판, 시계이(가) 표시된 사진&#10;&#10;자동 생성된 설명">
            <a:extLst>
              <a:ext uri="{FF2B5EF4-FFF2-40B4-BE49-F238E27FC236}">
                <a16:creationId xmlns:a16="http://schemas.microsoft.com/office/drawing/2014/main" id="{B03B309E-0A23-4561-AA19-0887C241F6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8441" y="513748"/>
            <a:ext cx="1950248" cy="19857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939A8C-F0CE-4D3E-B2C8-62B4B085B885}"/>
              </a:ext>
            </a:extLst>
          </p:cNvPr>
          <p:cNvSpPr txBox="1"/>
          <p:nvPr/>
        </p:nvSpPr>
        <p:spPr>
          <a:xfrm>
            <a:off x="8797502" y="2591304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&lt;</a:t>
            </a: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앱 아이콘</a:t>
            </a:r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&gt;</a:t>
            </a:r>
            <a:endParaRPr lang="ko-KR" altLang="en-US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574D54-BB26-4062-9A02-E659FEC05673}"/>
              </a:ext>
            </a:extLst>
          </p:cNvPr>
          <p:cNvSpPr txBox="1"/>
          <p:nvPr/>
        </p:nvSpPr>
        <p:spPr>
          <a:xfrm>
            <a:off x="4406338" y="6519786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&lt;</a:t>
            </a: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로딩 화면</a:t>
            </a:r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&gt;</a:t>
            </a:r>
            <a:endParaRPr lang="ko-KR" altLang="en-US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sp>
        <p:nvSpPr>
          <p:cNvPr id="16" name="텍스트 개체 틀 1">
            <a:extLst>
              <a:ext uri="{FF2B5EF4-FFF2-40B4-BE49-F238E27FC236}">
                <a16:creationId xmlns:a16="http://schemas.microsoft.com/office/drawing/2014/main" id="{1026AA8C-50B1-490B-89E5-D50669CF879F}"/>
              </a:ext>
            </a:extLst>
          </p:cNvPr>
          <p:cNvSpPr txBox="1">
            <a:spLocks/>
          </p:cNvSpPr>
          <p:nvPr/>
        </p:nvSpPr>
        <p:spPr>
          <a:xfrm>
            <a:off x="7209482" y="3126405"/>
            <a:ext cx="4788165" cy="1890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latin typeface="나눔스퀘어라운드 Bold" panose="020B0600000101010101" charset="-127"/>
                <a:ea typeface="나눔스퀘어라운드 Bold" panose="020B0600000101010101" charset="-127"/>
              </a:rPr>
              <a:t>주머니 속 경찰관이라는 의미의 어플 이름에 직관적이게 주머니 모양과 </a:t>
            </a:r>
            <a:r>
              <a:rPr lang="ko-KR" altLang="en-US" sz="2000" dirty="0" err="1">
                <a:latin typeface="나눔스퀘어라운드 Bold" panose="020B0600000101010101" charset="-127"/>
                <a:ea typeface="나눔스퀘어라운드 Bold" panose="020B0600000101010101" charset="-127"/>
              </a:rPr>
              <a:t>경광등을</a:t>
            </a:r>
            <a:r>
              <a:rPr lang="ko-KR" altLang="en-US" sz="2000" dirty="0">
                <a:latin typeface="나눔스퀘어라운드 Bold" panose="020B0600000101010101" charset="-127"/>
                <a:ea typeface="나눔스퀘어라운드 Bold" panose="020B0600000101010101" charset="-127"/>
              </a:rPr>
              <a:t> 사용하여 아이콘을 제작하였으며</a:t>
            </a:r>
            <a:r>
              <a:rPr lang="en-US" altLang="ko-KR" sz="2000" dirty="0">
                <a:latin typeface="나눔스퀘어라운드 Bold" panose="020B0600000101010101" charset="-127"/>
                <a:ea typeface="나눔스퀘어라운드 Bold" panose="020B0600000101010101" charset="-127"/>
              </a:rPr>
              <a:t>,</a:t>
            </a:r>
            <a:r>
              <a:rPr lang="ko-KR" altLang="en-US" sz="2000" dirty="0">
                <a:latin typeface="나눔스퀘어라운드 Bold" panose="020B0600000101010101" charset="-127"/>
                <a:ea typeface="나눔스퀘어라운드 Bold" panose="020B0600000101010101" charset="-127"/>
              </a:rPr>
              <a:t> 색깔 또한 경찰의 상징색인 파랑과 노랑을 사용하였다</a:t>
            </a:r>
            <a:r>
              <a:rPr lang="en-US" altLang="ko-KR" sz="2000" dirty="0">
                <a:latin typeface="나눔스퀘어라운드 Bold" panose="020B0600000101010101" charset="-127"/>
                <a:ea typeface="나눔스퀘어라운드 Bold" panose="020B0600000101010101" charset="-127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13BBE2-9890-4FD9-A073-35E59332D4F7}"/>
              </a:ext>
            </a:extLst>
          </p:cNvPr>
          <p:cNvSpPr txBox="1"/>
          <p:nvPr/>
        </p:nvSpPr>
        <p:spPr>
          <a:xfrm>
            <a:off x="6683185" y="5754220"/>
            <a:ext cx="5418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앱을 실행하고 홈화면이 로드 되기 전까지 표시되는 화면</a:t>
            </a:r>
            <a:endParaRPr lang="en-US" altLang="ko-KR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  <a:p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간단히 단색 배경에 아이콘만을 사용하였다</a:t>
            </a:r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102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42251" y="2711303"/>
            <a:ext cx="17331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003</a:t>
            </a:r>
            <a:endParaRPr lang="ko-KR" altLang="en-US" sz="66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857458" y="3819299"/>
            <a:ext cx="2838894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304870" y="3987211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홈 화면 및 설정 화면</a:t>
            </a:r>
          </a:p>
        </p:txBody>
      </p:sp>
    </p:spTree>
    <p:extLst>
      <p:ext uri="{BB962C8B-B14F-4D97-AF65-F5344CB8AC3E}">
        <p14:creationId xmlns:p14="http://schemas.microsoft.com/office/powerpoint/2010/main" val="3543347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293208" y="1884456"/>
            <a:ext cx="3090064" cy="285967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latin typeface="나눔스퀘어라운드 Bold" panose="020B0600000101010101" charset="-127"/>
                <a:ea typeface="나눔스퀘어라운드 Bold" panose="020B0600000101010101" charset="-127"/>
              </a:rPr>
              <a:t>포켓 폴리스 소개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앱 아이콘 및 로딩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홈 화면 및 설정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기능별 실행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위치 표시 화면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75653" y="406091"/>
            <a:ext cx="1576227" cy="655601"/>
          </a:xfrm>
        </p:spPr>
        <p:txBody>
          <a:bodyPr/>
          <a:lstStyle/>
          <a:p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003</a:t>
            </a:r>
            <a:endParaRPr lang="ko-KR" altLang="en-US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1E04D-B257-414E-8EB6-13BC412CD088}"/>
              </a:ext>
            </a:extLst>
          </p:cNvPr>
          <p:cNvCxnSpPr>
            <a:cxnSpLocks/>
          </p:cNvCxnSpPr>
          <p:nvPr/>
        </p:nvCxnSpPr>
        <p:spPr>
          <a:xfrm>
            <a:off x="3383272" y="142240"/>
            <a:ext cx="0" cy="657352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F5CAF3C-0018-46C8-8F9F-28DEE6825674}"/>
              </a:ext>
            </a:extLst>
          </p:cNvPr>
          <p:cNvCxnSpPr>
            <a:cxnSpLocks/>
          </p:cNvCxnSpPr>
          <p:nvPr/>
        </p:nvCxnSpPr>
        <p:spPr>
          <a:xfrm>
            <a:off x="175653" y="1371600"/>
            <a:ext cx="2817184" cy="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728419" y="6511405"/>
            <a:ext cx="10455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</a:t>
            </a:r>
            <a:r>
              <a:rPr lang="ko-KR" altLang="en-US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홈 화면</a:t>
            </a:r>
            <a:r>
              <a:rPr lang="en-US" altLang="ko-KR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</a:t>
            </a:r>
            <a:endParaRPr lang="ko-KR" altLang="en-US" sz="16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2"/>
          <a:srcRect l="649" t="1054" r="1062" b="682"/>
          <a:stretch/>
        </p:blipFill>
        <p:spPr>
          <a:xfrm>
            <a:off x="3709659" y="94114"/>
            <a:ext cx="3121270" cy="6427177"/>
          </a:xfrm>
          <a:prstGeom prst="roundRect">
            <a:avLst>
              <a:gd name="adj" fmla="val 16113"/>
            </a:avLst>
          </a:prstGeom>
        </p:spPr>
      </p:pic>
      <p:sp>
        <p:nvSpPr>
          <p:cNvPr id="38" name="직사각형 37"/>
          <p:cNvSpPr/>
          <p:nvPr/>
        </p:nvSpPr>
        <p:spPr>
          <a:xfrm>
            <a:off x="3871373" y="1462604"/>
            <a:ext cx="2813074" cy="3996928"/>
          </a:xfrm>
          <a:prstGeom prst="rect">
            <a:avLst/>
          </a:prstGeom>
          <a:solidFill>
            <a:srgbClr val="D6D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4134552" y="2831485"/>
            <a:ext cx="2233246" cy="2032264"/>
          </a:xfrm>
          <a:prstGeom prst="roundRect">
            <a:avLst>
              <a:gd name="adj" fmla="val 4064"/>
            </a:avLst>
          </a:prstGeom>
          <a:solidFill>
            <a:srgbClr val="8497B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4388137" y="3787103"/>
            <a:ext cx="1732817" cy="352425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목적지 설정</a:t>
            </a: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388137" y="4242082"/>
            <a:ext cx="1732817" cy="352425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사전 연락처 지정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789087" y="2962324"/>
            <a:ext cx="29241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USER</a:t>
            </a:r>
            <a:r>
              <a:rPr lang="ko-KR" altLang="en-US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님</a:t>
            </a:r>
            <a:endParaRPr lang="en-US" altLang="ko-KR" sz="14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안전한 귀갓길을</a:t>
            </a:r>
            <a:endParaRPr lang="en-US" altLang="ko-KR" sz="14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함께하겠습니다</a:t>
            </a:r>
          </a:p>
        </p:txBody>
      </p:sp>
      <p:sp>
        <p:nvSpPr>
          <p:cNvPr id="43" name="타원 42"/>
          <p:cNvSpPr/>
          <p:nvPr/>
        </p:nvSpPr>
        <p:spPr>
          <a:xfrm>
            <a:off x="4837934" y="1842107"/>
            <a:ext cx="875729" cy="873178"/>
          </a:xfrm>
          <a:prstGeom prst="ellipse">
            <a:avLst/>
          </a:prstGeom>
          <a:solidFill>
            <a:srgbClr val="84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4" name="그림 4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915" y="1869525"/>
            <a:ext cx="818341" cy="818341"/>
          </a:xfrm>
          <a:prstGeom prst="rect">
            <a:avLst/>
          </a:prstGeom>
        </p:spPr>
      </p:pic>
      <p:sp>
        <p:nvSpPr>
          <p:cNvPr id="45" name="모서리가 둥근 직사각형 44"/>
          <p:cNvSpPr/>
          <p:nvPr/>
        </p:nvSpPr>
        <p:spPr>
          <a:xfrm>
            <a:off x="4388137" y="4687535"/>
            <a:ext cx="1732817" cy="352425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START</a:t>
            </a:r>
            <a:endParaRPr lang="ko-KR" altLang="en-US" sz="1400" b="1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3871373" y="964062"/>
            <a:ext cx="2891425" cy="501161"/>
            <a:chOff x="8548999" y="1870039"/>
            <a:chExt cx="2891425" cy="501161"/>
          </a:xfrm>
        </p:grpSpPr>
        <p:sp>
          <p:nvSpPr>
            <p:cNvPr id="47" name="직사각형 46"/>
            <p:cNvSpPr/>
            <p:nvPr/>
          </p:nvSpPr>
          <p:spPr>
            <a:xfrm>
              <a:off x="8548999" y="1870039"/>
              <a:ext cx="2801770" cy="501161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latin typeface="나눔스퀘어라운드 Bold" panose="020B0600000101010101" charset="-127"/>
                  <a:ea typeface="나눔스퀘어라운드 Bold" panose="020B0600000101010101" charset="-127"/>
                </a:rPr>
                <a:t>Pocket Police</a:t>
              </a:r>
              <a:endParaRPr lang="ko-KR" altLang="en-US" sz="1600" b="1" dirty="0">
                <a:latin typeface="나눔스퀘어라운드 Bold" panose="020B0600000101010101" charset="-127"/>
                <a:ea typeface="나눔스퀘어라운드 Bold" panose="020B0600000101010101" charset="-127"/>
              </a:endParaRPr>
            </a:p>
          </p:txBody>
        </p:sp>
        <p:pic>
          <p:nvPicPr>
            <p:cNvPr id="48" name="그림 47" descr="표지판, 시계이(가) 표시된 사진&#10;&#10;자동 생성된 설명">
              <a:extLst>
                <a:ext uri="{FF2B5EF4-FFF2-40B4-BE49-F238E27FC236}">
                  <a16:creationId xmlns:a16="http://schemas.microsoft.com/office/drawing/2014/main" id="{33050080-A6E0-4AD9-95BA-EDB313E14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4788" y="1949409"/>
              <a:ext cx="353916" cy="360350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DE142DB-9732-4C94-B2DE-EC45E0AD1B6B}"/>
                </a:ext>
              </a:extLst>
            </p:cNvPr>
            <p:cNvSpPr txBox="1"/>
            <p:nvPr/>
          </p:nvSpPr>
          <p:spPr>
            <a:xfrm>
              <a:off x="10871037" y="1959296"/>
              <a:ext cx="569387" cy="28469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  <a:latin typeface="나눔스퀘어라운드 Bold" panose="020B0600000101010101" charset="-127"/>
                  <a:ea typeface="나눔스퀘어라운드 Bold" panose="020B0600000101010101" charset="-127"/>
                </a:rPr>
                <a:t>…</a:t>
              </a:r>
              <a:endParaRPr lang="ko-KR" altLang="en-US" sz="2500" dirty="0">
                <a:solidFill>
                  <a:schemeClr val="bg1"/>
                </a:solidFill>
                <a:latin typeface="나눔스퀘어라운드 Bold" panose="020B0600000101010101" charset="-127"/>
                <a:ea typeface="나눔스퀘어라운드 Bold" panose="020B0600000101010101" charset="-127"/>
              </a:endParaRPr>
            </a:p>
          </p:txBody>
        </p:sp>
      </p:grp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3A29810-08BB-4E78-8E17-C73C751B8353}"/>
              </a:ext>
            </a:extLst>
          </p:cNvPr>
          <p:cNvSpPr/>
          <p:nvPr/>
        </p:nvSpPr>
        <p:spPr>
          <a:xfrm>
            <a:off x="7094108" y="2269827"/>
            <a:ext cx="494675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프로필 </a:t>
            </a: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사진</a:t>
            </a: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이름</a:t>
            </a: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 </a:t>
            </a: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설정 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도착 알림 서비스를 이용하기 위해 목적지 설정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안전 귀가 시</a:t>
            </a: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사전 연락처에 도착 알림을 주기 위해 사전 연락처 설정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START </a:t>
            </a: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버튼 눌렀을 시</a:t>
            </a: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앱 실행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4494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293208" y="1884456"/>
            <a:ext cx="3090064" cy="285967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latin typeface="나눔스퀘어라운드 Bold" panose="020B0600000101010101" charset="-127"/>
                <a:ea typeface="나눔스퀘어라운드 Bold" panose="020B0600000101010101" charset="-127"/>
              </a:rPr>
              <a:t>포켓 폴리스 소개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앱 아이콘 및 로딩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홈 화면 및 설정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기능별 실행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위치 표시 화면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75653" y="406091"/>
            <a:ext cx="1576227" cy="655601"/>
          </a:xfrm>
        </p:spPr>
        <p:txBody>
          <a:bodyPr/>
          <a:lstStyle/>
          <a:p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003</a:t>
            </a:r>
            <a:endParaRPr lang="ko-KR" altLang="en-US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1E04D-B257-414E-8EB6-13BC412CD088}"/>
              </a:ext>
            </a:extLst>
          </p:cNvPr>
          <p:cNvCxnSpPr>
            <a:cxnSpLocks/>
          </p:cNvCxnSpPr>
          <p:nvPr/>
        </p:nvCxnSpPr>
        <p:spPr>
          <a:xfrm>
            <a:off x="3383272" y="142240"/>
            <a:ext cx="0" cy="657352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F5CAF3C-0018-46C8-8F9F-28DEE6825674}"/>
              </a:ext>
            </a:extLst>
          </p:cNvPr>
          <p:cNvCxnSpPr>
            <a:cxnSpLocks/>
          </p:cNvCxnSpPr>
          <p:nvPr/>
        </p:nvCxnSpPr>
        <p:spPr>
          <a:xfrm>
            <a:off x="175653" y="1371600"/>
            <a:ext cx="2817184" cy="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3A29810-08BB-4E78-8E17-C73C751B8353}"/>
              </a:ext>
            </a:extLst>
          </p:cNvPr>
          <p:cNvSpPr/>
          <p:nvPr/>
        </p:nvSpPr>
        <p:spPr>
          <a:xfrm>
            <a:off x="7094108" y="2326039"/>
            <a:ext cx="494675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자주 이용하는 목적지 즐겨 찾기 설정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자주 이용하는 사전 연락처 즐겨 찾기 설정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위치 정보 허용 </a:t>
            </a: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on-off </a:t>
            </a: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버튼 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793671" y="6525127"/>
            <a:ext cx="42862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</a:t>
            </a:r>
            <a:r>
              <a:rPr lang="ko-KR" altLang="en-US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설정 화면</a:t>
            </a:r>
            <a:r>
              <a:rPr lang="en-US" altLang="ko-KR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</a:t>
            </a:r>
            <a:endParaRPr lang="ko-KR" altLang="en-US" sz="16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rcRect l="1324" t="1076" r="941" b="269"/>
          <a:stretch/>
        </p:blipFill>
        <p:spPr>
          <a:xfrm>
            <a:off x="3781642" y="70339"/>
            <a:ext cx="3103684" cy="6453554"/>
          </a:xfrm>
          <a:prstGeom prst="roundRect">
            <a:avLst>
              <a:gd name="adj" fmla="val 14652"/>
            </a:avLst>
          </a:prstGeom>
        </p:spPr>
      </p:pic>
      <p:sp>
        <p:nvSpPr>
          <p:cNvPr id="23" name="직사각형 22"/>
          <p:cNvSpPr/>
          <p:nvPr/>
        </p:nvSpPr>
        <p:spPr>
          <a:xfrm>
            <a:off x="3912150" y="940777"/>
            <a:ext cx="2813538" cy="44840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910784" y="1440809"/>
            <a:ext cx="2813074" cy="3996928"/>
          </a:xfrm>
          <a:prstGeom prst="rect">
            <a:avLst/>
          </a:prstGeom>
          <a:solidFill>
            <a:srgbClr val="D6D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3903098" y="1517614"/>
            <a:ext cx="2813538" cy="352425"/>
          </a:xfrm>
          <a:prstGeom prst="roundRect">
            <a:avLst>
              <a:gd name="adj" fmla="val 50000"/>
            </a:avLst>
          </a:prstGeom>
          <a:solidFill>
            <a:srgbClr val="8497B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목적지 즐겨 찾기</a:t>
            </a:r>
          </a:p>
        </p:txBody>
      </p:sp>
      <p:sp>
        <p:nvSpPr>
          <p:cNvPr id="26" name="모서리가 둥근 직사각형 25"/>
          <p:cNvSpPr/>
          <p:nvPr/>
        </p:nvSpPr>
        <p:spPr>
          <a:xfrm>
            <a:off x="3911597" y="1935759"/>
            <a:ext cx="2813538" cy="352425"/>
          </a:xfrm>
          <a:prstGeom prst="roundRect">
            <a:avLst>
              <a:gd name="adj" fmla="val 50000"/>
            </a:avLst>
          </a:prstGeom>
          <a:solidFill>
            <a:srgbClr val="8497B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사전 연락처 즐겨 찾기</a:t>
            </a:r>
          </a:p>
        </p:txBody>
      </p:sp>
      <p:sp>
        <p:nvSpPr>
          <p:cNvPr id="27" name="모서리가 둥근 직사각형 26"/>
          <p:cNvSpPr/>
          <p:nvPr/>
        </p:nvSpPr>
        <p:spPr>
          <a:xfrm>
            <a:off x="3911597" y="2360101"/>
            <a:ext cx="2813538" cy="352425"/>
          </a:xfrm>
          <a:prstGeom prst="roundRect">
            <a:avLst>
              <a:gd name="adj" fmla="val 50000"/>
            </a:avLst>
          </a:prstGeom>
          <a:solidFill>
            <a:srgbClr val="8497B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위치 정보 허용 </a:t>
            </a: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1024" y="2326039"/>
            <a:ext cx="420548" cy="420548"/>
          </a:xfrm>
          <a:prstGeom prst="rect">
            <a:avLst/>
          </a:prstGeom>
        </p:spPr>
      </p:pic>
      <p:sp>
        <p:nvSpPr>
          <p:cNvPr id="29" name="직사각형 28"/>
          <p:cNvSpPr/>
          <p:nvPr/>
        </p:nvSpPr>
        <p:spPr>
          <a:xfrm>
            <a:off x="3923128" y="933598"/>
            <a:ext cx="2793508" cy="50116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라운드 Bold" panose="020B0600000101010101" charset="-127"/>
                <a:ea typeface="나눔스퀘어라운드 Bold" panose="020B0600000101010101" charset="-127"/>
              </a:rPr>
              <a:t>Pocket Police</a:t>
            </a:r>
            <a:endParaRPr lang="ko-KR" altLang="en-US" sz="1600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pic>
        <p:nvPicPr>
          <p:cNvPr id="30" name="그림 29" descr="표지판, 시계이(가) 표시된 사진&#10;&#10;자동 생성된 설명">
            <a:extLst>
              <a:ext uri="{FF2B5EF4-FFF2-40B4-BE49-F238E27FC236}">
                <a16:creationId xmlns:a16="http://schemas.microsoft.com/office/drawing/2014/main" id="{33050080-A6E0-4AD9-95BA-EDB313E1486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085" y="1022800"/>
            <a:ext cx="353916" cy="36035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DE142DB-9732-4C94-B2DE-EC45E0AD1B6B}"/>
              </a:ext>
            </a:extLst>
          </p:cNvPr>
          <p:cNvSpPr txBox="1"/>
          <p:nvPr/>
        </p:nvSpPr>
        <p:spPr>
          <a:xfrm>
            <a:off x="6235334" y="1032687"/>
            <a:ext cx="569387" cy="32957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</a:rPr>
              <a:t>…</a:t>
            </a:r>
            <a:endParaRPr lang="ko-KR" alt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987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42251" y="2711303"/>
            <a:ext cx="17331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004</a:t>
            </a:r>
            <a:endParaRPr lang="ko-KR" altLang="en-US" sz="66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857458" y="3819299"/>
            <a:ext cx="2838894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387879" y="3997371"/>
            <a:ext cx="1778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기능별 실행 화면</a:t>
            </a:r>
          </a:p>
        </p:txBody>
      </p:sp>
    </p:spTree>
    <p:extLst>
      <p:ext uri="{BB962C8B-B14F-4D97-AF65-F5344CB8AC3E}">
        <p14:creationId xmlns:p14="http://schemas.microsoft.com/office/powerpoint/2010/main" val="3096981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293208" y="1884456"/>
            <a:ext cx="3090064" cy="285967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latin typeface="나눔스퀘어라운드 Bold" panose="020B0600000101010101" charset="-127"/>
                <a:ea typeface="나눔스퀘어라운드 Bold" panose="020B0600000101010101" charset="-127"/>
              </a:rPr>
              <a:t>포켓 폴리스 소개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앱 아이콘 및 로딩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홈 화면 및 설정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기능별 실행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위치 표시 화면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75653" y="406091"/>
            <a:ext cx="1576227" cy="655601"/>
          </a:xfrm>
        </p:spPr>
        <p:txBody>
          <a:bodyPr/>
          <a:lstStyle/>
          <a:p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004</a:t>
            </a:r>
            <a:endParaRPr lang="ko-KR" altLang="en-US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1E04D-B257-414E-8EB6-13BC412CD088}"/>
              </a:ext>
            </a:extLst>
          </p:cNvPr>
          <p:cNvCxnSpPr>
            <a:cxnSpLocks/>
          </p:cNvCxnSpPr>
          <p:nvPr/>
        </p:nvCxnSpPr>
        <p:spPr>
          <a:xfrm>
            <a:off x="3383272" y="142240"/>
            <a:ext cx="0" cy="657352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F5CAF3C-0018-46C8-8F9F-28DEE6825674}"/>
              </a:ext>
            </a:extLst>
          </p:cNvPr>
          <p:cNvCxnSpPr>
            <a:cxnSpLocks/>
          </p:cNvCxnSpPr>
          <p:nvPr/>
        </p:nvCxnSpPr>
        <p:spPr>
          <a:xfrm>
            <a:off x="175653" y="1371600"/>
            <a:ext cx="2817184" cy="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그림 41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7871E151-9570-49CB-A486-962CDC1438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707" y="98698"/>
            <a:ext cx="3175200" cy="6484295"/>
          </a:xfrm>
          <a:prstGeom prst="rect">
            <a:avLst/>
          </a:prstGeom>
        </p:spPr>
      </p:pic>
      <p:sp>
        <p:nvSpPr>
          <p:cNvPr id="45" name="직사각형 44">
            <a:extLst>
              <a:ext uri="{FF2B5EF4-FFF2-40B4-BE49-F238E27FC236}">
                <a16:creationId xmlns:a16="http://schemas.microsoft.com/office/drawing/2014/main" id="{69A1DCC2-99D7-4540-9232-4AC872618302}"/>
              </a:ext>
            </a:extLst>
          </p:cNvPr>
          <p:cNvSpPr/>
          <p:nvPr/>
        </p:nvSpPr>
        <p:spPr>
          <a:xfrm>
            <a:off x="3954194" y="1021789"/>
            <a:ext cx="2802783" cy="4506255"/>
          </a:xfrm>
          <a:prstGeom prst="rect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6" name="사각형: 둥근 모서리 7">
            <a:extLst>
              <a:ext uri="{FF2B5EF4-FFF2-40B4-BE49-F238E27FC236}">
                <a16:creationId xmlns:a16="http://schemas.microsoft.com/office/drawing/2014/main" id="{46842672-E6FB-4BB6-8490-B36B92A5E7F0}"/>
              </a:ext>
            </a:extLst>
          </p:cNvPr>
          <p:cNvSpPr/>
          <p:nvPr/>
        </p:nvSpPr>
        <p:spPr>
          <a:xfrm>
            <a:off x="4079862" y="4856135"/>
            <a:ext cx="2563445" cy="530681"/>
          </a:xfrm>
          <a:prstGeom prst="round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위치 저장을 시작합니다</a:t>
            </a:r>
            <a:endParaRPr lang="ko-KR" altLang="en-US" b="1" dirty="0">
              <a:solidFill>
                <a:schemeClr val="tx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7" name="사각형: 둥근 모서리 8">
            <a:extLst>
              <a:ext uri="{FF2B5EF4-FFF2-40B4-BE49-F238E27FC236}">
                <a16:creationId xmlns:a16="http://schemas.microsoft.com/office/drawing/2014/main" id="{48A5FFA4-D762-442C-9AB5-9D70F5B1A0BC}"/>
              </a:ext>
            </a:extLst>
          </p:cNvPr>
          <p:cNvSpPr/>
          <p:nvPr/>
        </p:nvSpPr>
        <p:spPr>
          <a:xfrm>
            <a:off x="4031516" y="1564699"/>
            <a:ext cx="2630554" cy="443445"/>
          </a:xfrm>
          <a:prstGeom prst="roundRect">
            <a:avLst>
              <a:gd name="adj" fmla="val 50000"/>
            </a:avLst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도착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699824F-D0DA-4ED1-9ABE-1942EB78CD27}"/>
              </a:ext>
            </a:extLst>
          </p:cNvPr>
          <p:cNvGrpSpPr/>
          <p:nvPr/>
        </p:nvGrpSpPr>
        <p:grpSpPr>
          <a:xfrm>
            <a:off x="3956542" y="978589"/>
            <a:ext cx="2891425" cy="501161"/>
            <a:chOff x="8548999" y="1870039"/>
            <a:chExt cx="2891425" cy="501161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526E80AE-70EB-45B0-9453-E36CD67B5F36}"/>
                </a:ext>
              </a:extLst>
            </p:cNvPr>
            <p:cNvSpPr/>
            <p:nvPr/>
          </p:nvSpPr>
          <p:spPr>
            <a:xfrm>
              <a:off x="8548999" y="1870039"/>
              <a:ext cx="2801770" cy="501161"/>
            </a:xfrm>
            <a:prstGeom prst="rect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/>
                <a:t>Pocket Police</a:t>
              </a:r>
              <a:endParaRPr lang="ko-KR" altLang="en-US" sz="1600" b="1" dirty="0"/>
            </a:p>
          </p:txBody>
        </p:sp>
        <p:pic>
          <p:nvPicPr>
            <p:cNvPr id="50" name="그림 49" descr="표지판, 시계이(가) 표시된 사진&#10;&#10;자동 생성된 설명">
              <a:extLst>
                <a:ext uri="{FF2B5EF4-FFF2-40B4-BE49-F238E27FC236}">
                  <a16:creationId xmlns:a16="http://schemas.microsoft.com/office/drawing/2014/main" id="{BECD5309-3772-46AB-865B-9DB7D9E10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4788" y="1949409"/>
              <a:ext cx="353916" cy="36035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810BAC3-E0D9-49E3-B268-51C120333ED4}"/>
                </a:ext>
              </a:extLst>
            </p:cNvPr>
            <p:cNvSpPr txBox="1"/>
            <p:nvPr/>
          </p:nvSpPr>
          <p:spPr>
            <a:xfrm>
              <a:off x="10871037" y="1959296"/>
              <a:ext cx="569387" cy="32957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</a:rPr>
                <a:t>…</a:t>
              </a:r>
              <a:endParaRPr lang="ko-KR" altLang="en-US" sz="2500" dirty="0">
                <a:solidFill>
                  <a:schemeClr val="bg1"/>
                </a:solidFill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75C01B49-B8CA-4EB9-8E62-7070E1450D48}"/>
              </a:ext>
            </a:extLst>
          </p:cNvPr>
          <p:cNvSpPr txBox="1"/>
          <p:nvPr/>
        </p:nvSpPr>
        <p:spPr>
          <a:xfrm>
            <a:off x="3779731" y="6559048"/>
            <a:ext cx="31774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</a:t>
            </a:r>
            <a:r>
              <a:rPr lang="ko-KR" altLang="en-US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위치 저장 시작</a:t>
            </a:r>
            <a:r>
              <a:rPr lang="en-US" altLang="ko-KR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</a:t>
            </a:r>
            <a:endParaRPr lang="ko-KR" altLang="en-US" sz="16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9466A7C4-EC05-427C-8285-246FC88A9BF9}"/>
              </a:ext>
            </a:extLst>
          </p:cNvPr>
          <p:cNvSpPr/>
          <p:nvPr/>
        </p:nvSpPr>
        <p:spPr>
          <a:xfrm>
            <a:off x="7126386" y="4399131"/>
            <a:ext cx="49467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기능이 실행중임을 알 수 있게 상단 색 변화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긴급상황 발생 시 화면 터치할 때 잘못 버튼을 잘못 누르지 않도록 도착 버튼은 화면 상단에 위치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54" name="그래픽 16" descr="터치 스크린">
            <a:extLst>
              <a:ext uri="{FF2B5EF4-FFF2-40B4-BE49-F238E27FC236}">
                <a16:creationId xmlns:a16="http://schemas.microsoft.com/office/drawing/2014/main" id="{001451A9-138A-45DE-9179-9A28B4097D5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69756" y="3231648"/>
            <a:ext cx="1217648" cy="1217648"/>
          </a:xfrm>
          <a:prstGeom prst="rect">
            <a:avLst/>
          </a:prstGeom>
        </p:spPr>
      </p:pic>
      <p:pic>
        <p:nvPicPr>
          <p:cNvPr id="55" name="그림 54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51B219A2-DA77-40A8-925E-C346EEA97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707" y="105296"/>
            <a:ext cx="3175200" cy="6484295"/>
          </a:xfrm>
          <a:prstGeom prst="rect">
            <a:avLst/>
          </a:prstGeom>
        </p:spPr>
      </p:pic>
      <p:sp>
        <p:nvSpPr>
          <p:cNvPr id="56" name="직사각형 55">
            <a:extLst>
              <a:ext uri="{FF2B5EF4-FFF2-40B4-BE49-F238E27FC236}">
                <a16:creationId xmlns:a16="http://schemas.microsoft.com/office/drawing/2014/main" id="{D6B04587-C9B0-4DF2-BB41-58B49FE812BF}"/>
              </a:ext>
            </a:extLst>
          </p:cNvPr>
          <p:cNvSpPr/>
          <p:nvPr/>
        </p:nvSpPr>
        <p:spPr>
          <a:xfrm>
            <a:off x="3951186" y="1011956"/>
            <a:ext cx="2811333" cy="45030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7" name="사각형: 둥근 모서리 46">
            <a:extLst>
              <a:ext uri="{FF2B5EF4-FFF2-40B4-BE49-F238E27FC236}">
                <a16:creationId xmlns:a16="http://schemas.microsoft.com/office/drawing/2014/main" id="{2C22EAC1-5BE2-4324-804C-E29980A4DA02}"/>
              </a:ext>
            </a:extLst>
          </p:cNvPr>
          <p:cNvSpPr/>
          <p:nvPr/>
        </p:nvSpPr>
        <p:spPr>
          <a:xfrm>
            <a:off x="4091825" y="4843066"/>
            <a:ext cx="2563445" cy="530681"/>
          </a:xfrm>
          <a:prstGeom prst="round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위치를 전송합니다</a:t>
            </a:r>
            <a:endParaRPr lang="ko-KR" altLang="en-US" b="1" dirty="0">
              <a:solidFill>
                <a:schemeClr val="tx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F3561843-DC66-4B6A-A26B-09A7E7372A39}"/>
              </a:ext>
            </a:extLst>
          </p:cNvPr>
          <p:cNvGrpSpPr/>
          <p:nvPr/>
        </p:nvGrpSpPr>
        <p:grpSpPr>
          <a:xfrm>
            <a:off x="3960750" y="974680"/>
            <a:ext cx="2891425" cy="501161"/>
            <a:chOff x="8548999" y="1870039"/>
            <a:chExt cx="2891425" cy="501161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CC872174-A299-4C82-8410-2927E43930F2}"/>
                </a:ext>
              </a:extLst>
            </p:cNvPr>
            <p:cNvSpPr/>
            <p:nvPr/>
          </p:nvSpPr>
          <p:spPr>
            <a:xfrm>
              <a:off x="8548999" y="1870039"/>
              <a:ext cx="2801770" cy="501161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bg1">
                      <a:lumMod val="50000"/>
                    </a:schemeClr>
                  </a:solidFill>
                </a:rPr>
                <a:t>Pocket Police</a:t>
              </a:r>
              <a:endParaRPr lang="ko-KR" altLang="en-US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60" name="그림 59" descr="표지판, 시계이(가) 표시된 사진&#10;&#10;자동 생성된 설명">
              <a:extLst>
                <a:ext uri="{FF2B5EF4-FFF2-40B4-BE49-F238E27FC236}">
                  <a16:creationId xmlns:a16="http://schemas.microsoft.com/office/drawing/2014/main" id="{FD45C653-DBC7-4F04-BAF7-FBCBACDCDE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4788" y="1949409"/>
              <a:ext cx="353916" cy="360350"/>
            </a:xfrm>
            <a:prstGeom prst="rect">
              <a:avLst/>
            </a:prstGeom>
          </p:spPr>
        </p:pic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7ECDE58-84CD-4589-A008-354290D6F19E}"/>
                </a:ext>
              </a:extLst>
            </p:cNvPr>
            <p:cNvSpPr txBox="1"/>
            <p:nvPr/>
          </p:nvSpPr>
          <p:spPr>
            <a:xfrm>
              <a:off x="10871037" y="1959296"/>
              <a:ext cx="569387" cy="32957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2500" dirty="0">
                  <a:solidFill>
                    <a:schemeClr val="bg1">
                      <a:lumMod val="50000"/>
                    </a:schemeClr>
                  </a:solidFill>
                </a:rPr>
                <a:t>…</a:t>
              </a:r>
              <a:endParaRPr lang="ko-KR" altLang="en-US" sz="25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A56C3BB-17C1-4A72-A02F-ECA59336AFF5}"/>
              </a:ext>
            </a:extLst>
          </p:cNvPr>
          <p:cNvGrpSpPr/>
          <p:nvPr/>
        </p:nvGrpSpPr>
        <p:grpSpPr>
          <a:xfrm>
            <a:off x="3951186" y="986945"/>
            <a:ext cx="2891425" cy="501161"/>
            <a:chOff x="8548999" y="1870039"/>
            <a:chExt cx="2891425" cy="501161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DF7C841A-1E33-4D1C-A542-281C214D0935}"/>
                </a:ext>
              </a:extLst>
            </p:cNvPr>
            <p:cNvSpPr/>
            <p:nvPr/>
          </p:nvSpPr>
          <p:spPr>
            <a:xfrm>
              <a:off x="8548999" y="1870039"/>
              <a:ext cx="2801770" cy="501161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>
                  <a:solidFill>
                    <a:schemeClr val="bg1">
                      <a:lumMod val="50000"/>
                    </a:schemeClr>
                  </a:solidFill>
                </a:rPr>
                <a:t>Pocket Police</a:t>
              </a:r>
              <a:endParaRPr lang="ko-KR" altLang="en-US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64" name="그림 63" descr="표지판, 시계이(가) 표시된 사진&#10;&#10;자동 생성된 설명">
              <a:extLst>
                <a:ext uri="{FF2B5EF4-FFF2-40B4-BE49-F238E27FC236}">
                  <a16:creationId xmlns:a16="http://schemas.microsoft.com/office/drawing/2014/main" id="{90C5EE84-EEE0-4007-93C7-A600641DB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4788" y="1949409"/>
              <a:ext cx="353916" cy="360350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1891069-D8C0-484F-8D87-B1DF49A5FB8E}"/>
                </a:ext>
              </a:extLst>
            </p:cNvPr>
            <p:cNvSpPr txBox="1"/>
            <p:nvPr/>
          </p:nvSpPr>
          <p:spPr>
            <a:xfrm>
              <a:off x="10871037" y="1959296"/>
              <a:ext cx="569387" cy="32957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2500" dirty="0">
                  <a:solidFill>
                    <a:schemeClr val="bg1">
                      <a:lumMod val="50000"/>
                    </a:schemeClr>
                  </a:solidFill>
                </a:rPr>
                <a:t>…</a:t>
              </a:r>
              <a:endParaRPr lang="ko-KR" altLang="en-US" sz="25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7EF8000-038F-4A5D-95AA-3E13534CC67F}"/>
              </a:ext>
            </a:extLst>
          </p:cNvPr>
          <p:cNvSpPr txBox="1"/>
          <p:nvPr/>
        </p:nvSpPr>
        <p:spPr>
          <a:xfrm>
            <a:off x="4564989" y="6562957"/>
            <a:ext cx="15636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</a:t>
            </a:r>
            <a:r>
              <a:rPr lang="ko-KR" altLang="en-US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위치 전송</a:t>
            </a:r>
            <a:r>
              <a:rPr lang="en-US" altLang="ko-KR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</a:t>
            </a:r>
            <a:endParaRPr lang="ko-KR" altLang="en-US" sz="16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8F961A84-BC44-497F-A206-F081D84A3F04}"/>
              </a:ext>
            </a:extLst>
          </p:cNvPr>
          <p:cNvSpPr/>
          <p:nvPr/>
        </p:nvSpPr>
        <p:spPr>
          <a:xfrm>
            <a:off x="7126386" y="4399131"/>
            <a:ext cx="494675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기능이 실행중임을 알 수 있게 상단 색 변화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눈에 잘 띄지 않게 상단의 어플 이름을 어둡게 함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알림 창도 어둡게 설정함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94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  <p:bldP spid="56" grpId="0" animBg="1"/>
      <p:bldP spid="57" grpId="0" animBg="1"/>
      <p:bldP spid="66" grpId="0"/>
      <p:bldP spid="6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293208" y="1884456"/>
            <a:ext cx="3090064" cy="285967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포켓 폴리스 소개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앱 아이콘 및 로딩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홈 화면 및 설정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기능별 실행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위치 표시 화면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1E04D-B257-414E-8EB6-13BC412CD088}"/>
              </a:ext>
            </a:extLst>
          </p:cNvPr>
          <p:cNvCxnSpPr>
            <a:cxnSpLocks/>
          </p:cNvCxnSpPr>
          <p:nvPr/>
        </p:nvCxnSpPr>
        <p:spPr>
          <a:xfrm>
            <a:off x="3383272" y="142240"/>
            <a:ext cx="0" cy="657352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F5CAF3C-0018-46C8-8F9F-28DEE6825674}"/>
              </a:ext>
            </a:extLst>
          </p:cNvPr>
          <p:cNvCxnSpPr>
            <a:cxnSpLocks/>
          </p:cNvCxnSpPr>
          <p:nvPr/>
        </p:nvCxnSpPr>
        <p:spPr>
          <a:xfrm>
            <a:off x="175653" y="1371600"/>
            <a:ext cx="2817184" cy="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10829A6D-0ABD-4C55-9D49-FA722C74B478}"/>
              </a:ext>
            </a:extLst>
          </p:cNvPr>
          <p:cNvGrpSpPr/>
          <p:nvPr/>
        </p:nvGrpSpPr>
        <p:grpSpPr>
          <a:xfrm>
            <a:off x="3929059" y="157095"/>
            <a:ext cx="3048606" cy="6225774"/>
            <a:chOff x="3988484" y="157095"/>
            <a:chExt cx="3048606" cy="622577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4838EFD5-F399-40E9-8AD2-62E69E3EC2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988484" y="157095"/>
              <a:ext cx="3048606" cy="6225774"/>
            </a:xfrm>
            <a:prstGeom prst="rect">
              <a:avLst/>
            </a:prstGeom>
          </p:spPr>
        </p:pic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81521976-1B05-4139-BC3D-8190A89E0A64}"/>
                </a:ext>
              </a:extLst>
            </p:cNvPr>
            <p:cNvGrpSpPr/>
            <p:nvPr/>
          </p:nvGrpSpPr>
          <p:grpSpPr>
            <a:xfrm>
              <a:off x="4143034" y="1019025"/>
              <a:ext cx="2793642" cy="4349929"/>
              <a:chOff x="4346723" y="943570"/>
              <a:chExt cx="2905037" cy="4523376"/>
            </a:xfrm>
          </p:grpSpPr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C5EE38F-C3DC-40CA-B932-2CDDB5EDDECA}"/>
                  </a:ext>
                </a:extLst>
              </p:cNvPr>
              <p:cNvSpPr/>
              <p:nvPr/>
            </p:nvSpPr>
            <p:spPr>
              <a:xfrm>
                <a:off x="4346723" y="959827"/>
                <a:ext cx="2813538" cy="4507119"/>
              </a:xfrm>
              <a:prstGeom prst="rect">
                <a:avLst/>
              </a:prstGeom>
              <a:solidFill>
                <a:srgbClr val="D6DC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079B4641-3625-451B-A34F-7A2575F67B95}"/>
                  </a:ext>
                </a:extLst>
              </p:cNvPr>
              <p:cNvSpPr/>
              <p:nvPr/>
            </p:nvSpPr>
            <p:spPr>
              <a:xfrm>
                <a:off x="5324126" y="2416244"/>
                <a:ext cx="875729" cy="873178"/>
              </a:xfrm>
              <a:prstGeom prst="ellipse">
                <a:avLst/>
              </a:prstGeom>
              <a:solidFill>
                <a:srgbClr val="8497B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32" name="모서리가 둥근 직사각형 40">
                <a:extLst>
                  <a:ext uri="{FF2B5EF4-FFF2-40B4-BE49-F238E27FC236}">
                    <a16:creationId xmlns:a16="http://schemas.microsoft.com/office/drawing/2014/main" id="{C80CDB06-F28E-4120-9FD2-330C8DE04B40}"/>
                  </a:ext>
                </a:extLst>
              </p:cNvPr>
              <p:cNvSpPr/>
              <p:nvPr/>
            </p:nvSpPr>
            <p:spPr>
              <a:xfrm>
                <a:off x="4401649" y="3802487"/>
                <a:ext cx="2708890" cy="369226"/>
              </a:xfrm>
              <a:prstGeom prst="roundRect">
                <a:avLst>
                  <a:gd name="adj" fmla="val 50000"/>
                </a:avLst>
              </a:prstGeom>
              <a:solidFill>
                <a:srgbClr val="8497B0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위치 확인</a:t>
                </a:r>
              </a:p>
            </p:txBody>
          </p:sp>
          <p:pic>
            <p:nvPicPr>
              <p:cNvPr id="33" name="그래픽 32" descr="왼쪽 화살표가 있는 원">
                <a:extLst>
                  <a:ext uri="{FF2B5EF4-FFF2-40B4-BE49-F238E27FC236}">
                    <a16:creationId xmlns:a16="http://schemas.microsoft.com/office/drawing/2014/main" id="{CE20D272-C0F7-4D69-9DCA-D9034A5A68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 rot="16200000">
                <a:off x="5202118" y="2283044"/>
                <a:ext cx="1139578" cy="1139578"/>
              </a:xfrm>
              <a:prstGeom prst="rect">
                <a:avLst/>
              </a:prstGeom>
            </p:spPr>
          </p:pic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00BE4B30-EBDC-4415-BE99-30C15BF8249E}"/>
                  </a:ext>
                </a:extLst>
              </p:cNvPr>
              <p:cNvGrpSpPr/>
              <p:nvPr/>
            </p:nvGrpSpPr>
            <p:grpSpPr>
              <a:xfrm>
                <a:off x="4360335" y="943570"/>
                <a:ext cx="2891425" cy="501161"/>
                <a:chOff x="8548999" y="1870039"/>
                <a:chExt cx="2891425" cy="501161"/>
              </a:xfrm>
            </p:grpSpPr>
            <p:sp>
              <p:nvSpPr>
                <p:cNvPr id="35" name="직사각형 34">
                  <a:extLst>
                    <a:ext uri="{FF2B5EF4-FFF2-40B4-BE49-F238E27FC236}">
                      <a16:creationId xmlns:a16="http://schemas.microsoft.com/office/drawing/2014/main" id="{5BB0DD0B-EF9E-40A3-A6FB-BAAFF201AB6F}"/>
                    </a:ext>
                  </a:extLst>
                </p:cNvPr>
                <p:cNvSpPr/>
                <p:nvPr/>
              </p:nvSpPr>
              <p:spPr>
                <a:xfrm>
                  <a:off x="8548999" y="1870039"/>
                  <a:ext cx="2801770" cy="501161"/>
                </a:xfrm>
                <a:prstGeom prst="rect">
                  <a:avLst/>
                </a:prstGeom>
                <a:solidFill>
                  <a:srgbClr val="0020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600" b="1" dirty="0"/>
                    <a:t>Pocket Police</a:t>
                  </a:r>
                  <a:endParaRPr lang="ko-KR" altLang="en-US" sz="1600" b="1" dirty="0"/>
                </a:p>
              </p:txBody>
            </p:sp>
            <p:pic>
              <p:nvPicPr>
                <p:cNvPr id="36" name="그림 35" descr="표지판, 시계이(가) 표시된 사진&#10;&#10;자동 생성된 설명">
                  <a:extLst>
                    <a:ext uri="{FF2B5EF4-FFF2-40B4-BE49-F238E27FC236}">
                      <a16:creationId xmlns:a16="http://schemas.microsoft.com/office/drawing/2014/main" id="{B0962BF4-995B-448E-8613-F947BC8289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24788" y="1949409"/>
                  <a:ext cx="353916" cy="360350"/>
                </a:xfrm>
                <a:prstGeom prst="rect">
                  <a:avLst/>
                </a:prstGeom>
              </p:spPr>
            </p:pic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676EABF3-F5FA-4A72-BD51-305A1C46348C}"/>
                    </a:ext>
                  </a:extLst>
                </p:cNvPr>
                <p:cNvSpPr txBox="1"/>
                <p:nvPr/>
              </p:nvSpPr>
              <p:spPr>
                <a:xfrm>
                  <a:off x="10871037" y="1959296"/>
                  <a:ext cx="569387" cy="329577"/>
                </a:xfrm>
                <a:prstGeom prst="rect">
                  <a:avLst/>
                </a:prstGeom>
                <a:noFill/>
              </p:spPr>
              <p:txBody>
                <a:bodyPr vert="eaVert" wrap="none" rtlCol="0">
                  <a:spAutoFit/>
                </a:bodyPr>
                <a:lstStyle/>
                <a:p>
                  <a:r>
                    <a:rPr lang="en-US" altLang="ko-KR" sz="2500" dirty="0">
                      <a:solidFill>
                        <a:schemeClr val="bg1"/>
                      </a:solidFill>
                    </a:rPr>
                    <a:t>…</a:t>
                  </a:r>
                  <a:endParaRPr lang="ko-KR" altLang="en-US" sz="25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D7788A80-C22D-4CA5-A269-0260CA1750E9}"/>
              </a:ext>
            </a:extLst>
          </p:cNvPr>
          <p:cNvGrpSpPr/>
          <p:nvPr/>
        </p:nvGrpSpPr>
        <p:grpSpPr>
          <a:xfrm>
            <a:off x="3929059" y="157095"/>
            <a:ext cx="3048609" cy="6225774"/>
            <a:chOff x="3766023" y="241742"/>
            <a:chExt cx="3170168" cy="6474018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BDCF712-CD18-40C6-8122-B76279004F0A}"/>
                </a:ext>
              </a:extLst>
            </p:cNvPr>
            <p:cNvGrpSpPr/>
            <p:nvPr/>
          </p:nvGrpSpPr>
          <p:grpSpPr>
            <a:xfrm>
              <a:off x="3766023" y="241742"/>
              <a:ext cx="3170168" cy="6474018"/>
              <a:chOff x="-133082" y="66726"/>
              <a:chExt cx="3170168" cy="6474018"/>
            </a:xfrm>
          </p:grpSpPr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AD6A03CD-18E6-4E0E-852D-8B089C45B3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-133082" y="66726"/>
                <a:ext cx="3170168" cy="6474018"/>
              </a:xfrm>
              <a:prstGeom prst="rect">
                <a:avLst/>
              </a:prstGeom>
            </p:spPr>
          </p:pic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29B96282-E047-4A8A-9520-8FE4F4E6BF6E}"/>
                  </a:ext>
                </a:extLst>
              </p:cNvPr>
              <p:cNvGrpSpPr/>
              <p:nvPr/>
            </p:nvGrpSpPr>
            <p:grpSpPr>
              <a:xfrm>
                <a:off x="27631" y="963024"/>
                <a:ext cx="2905037" cy="4523376"/>
                <a:chOff x="4346723" y="943570"/>
                <a:chExt cx="2905037" cy="4523376"/>
              </a:xfrm>
            </p:grpSpPr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D937A208-661D-465E-A7E5-DC4B6BF149CA}"/>
                    </a:ext>
                  </a:extLst>
                </p:cNvPr>
                <p:cNvSpPr/>
                <p:nvPr/>
              </p:nvSpPr>
              <p:spPr>
                <a:xfrm>
                  <a:off x="4346723" y="959827"/>
                  <a:ext cx="2813538" cy="4507119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endParaRPr>
                </a:p>
              </p:txBody>
            </p:sp>
            <p:sp>
              <p:nvSpPr>
                <p:cNvPr id="10" name="타원 9">
                  <a:extLst>
                    <a:ext uri="{FF2B5EF4-FFF2-40B4-BE49-F238E27FC236}">
                      <a16:creationId xmlns:a16="http://schemas.microsoft.com/office/drawing/2014/main" id="{E1685FEA-DEB2-474F-8182-F8B1CF2B69F4}"/>
                    </a:ext>
                  </a:extLst>
                </p:cNvPr>
                <p:cNvSpPr/>
                <p:nvPr/>
              </p:nvSpPr>
              <p:spPr>
                <a:xfrm>
                  <a:off x="5324126" y="2416244"/>
                  <a:ext cx="875729" cy="873178"/>
                </a:xfrm>
                <a:prstGeom prst="ellips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endParaRPr>
                </a:p>
              </p:txBody>
            </p:sp>
            <p:sp>
              <p:nvSpPr>
                <p:cNvPr id="11" name="모서리가 둥근 직사각형 40">
                  <a:extLst>
                    <a:ext uri="{FF2B5EF4-FFF2-40B4-BE49-F238E27FC236}">
                      <a16:creationId xmlns:a16="http://schemas.microsoft.com/office/drawing/2014/main" id="{6F0F3A49-D893-4218-8446-2577910A5384}"/>
                    </a:ext>
                  </a:extLst>
                </p:cNvPr>
                <p:cNvSpPr/>
                <p:nvPr/>
              </p:nvSpPr>
              <p:spPr>
                <a:xfrm>
                  <a:off x="4401649" y="3802487"/>
                  <a:ext cx="2708890" cy="3692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400" b="1" dirty="0">
                      <a:solidFill>
                        <a:schemeClr val="tx1"/>
                      </a:solidFill>
                      <a:latin typeface="나눔스퀘어라운드 Bold" panose="020B0600000101010101" pitchFamily="50" charset="-127"/>
                      <a:ea typeface="나눔스퀘어라운드 Bold" panose="020B0600000101010101" pitchFamily="50" charset="-127"/>
                    </a:rPr>
                    <a:t>위치 확인</a:t>
                  </a:r>
                </a:p>
              </p:txBody>
            </p:sp>
            <p:pic>
              <p:nvPicPr>
                <p:cNvPr id="14" name="그래픽 13" descr="왼쪽 화살표가 있는 원">
                  <a:extLst>
                    <a:ext uri="{FF2B5EF4-FFF2-40B4-BE49-F238E27FC236}">
                      <a16:creationId xmlns:a16="http://schemas.microsoft.com/office/drawing/2014/main" id="{8591DB36-EA19-44C4-A32E-B1C4BE059B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192201" y="2283044"/>
                  <a:ext cx="1139578" cy="1139578"/>
                </a:xfrm>
                <a:prstGeom prst="rect">
                  <a:avLst/>
                </a:prstGeom>
              </p:spPr>
            </p:pic>
            <p:grpSp>
              <p:nvGrpSpPr>
                <p:cNvPr id="16" name="그룹 15">
                  <a:extLst>
                    <a:ext uri="{FF2B5EF4-FFF2-40B4-BE49-F238E27FC236}">
                      <a16:creationId xmlns:a16="http://schemas.microsoft.com/office/drawing/2014/main" id="{5F8543D2-FF7D-45A2-8062-D690C24EF4B6}"/>
                    </a:ext>
                  </a:extLst>
                </p:cNvPr>
                <p:cNvGrpSpPr/>
                <p:nvPr/>
              </p:nvGrpSpPr>
              <p:grpSpPr>
                <a:xfrm>
                  <a:off x="4360335" y="943570"/>
                  <a:ext cx="2891425" cy="501161"/>
                  <a:chOff x="8548999" y="1870039"/>
                  <a:chExt cx="2891425" cy="501161"/>
                </a:xfrm>
              </p:grpSpPr>
              <p:sp>
                <p:nvSpPr>
                  <p:cNvPr id="17" name="직사각형 16">
                    <a:extLst>
                      <a:ext uri="{FF2B5EF4-FFF2-40B4-BE49-F238E27FC236}">
                        <a16:creationId xmlns:a16="http://schemas.microsoft.com/office/drawing/2014/main" id="{183BC693-A37F-44DD-B3E0-187CC0104280}"/>
                      </a:ext>
                    </a:extLst>
                  </p:cNvPr>
                  <p:cNvSpPr/>
                  <p:nvPr/>
                </p:nvSpPr>
                <p:spPr>
                  <a:xfrm>
                    <a:off x="8548999" y="1870039"/>
                    <a:ext cx="2801770" cy="501161"/>
                  </a:xfrm>
                  <a:prstGeom prst="rect">
                    <a:avLst/>
                  </a:prstGeom>
                  <a:solidFill>
                    <a:srgbClr val="00206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b="1" dirty="0"/>
                      <a:t>Pocket Police</a:t>
                    </a:r>
                    <a:endParaRPr lang="ko-KR" altLang="en-US" sz="1600" b="1" dirty="0"/>
                  </a:p>
                </p:txBody>
              </p:sp>
              <p:pic>
                <p:nvPicPr>
                  <p:cNvPr id="18" name="그림 17" descr="표지판, 시계이(가) 표시된 사진&#10;&#10;자동 생성된 설명">
                    <a:extLst>
                      <a:ext uri="{FF2B5EF4-FFF2-40B4-BE49-F238E27FC236}">
                        <a16:creationId xmlns:a16="http://schemas.microsoft.com/office/drawing/2014/main" id="{B2E8CD7F-A0FB-4BBC-9C8A-CDD6102347F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724788" y="1949409"/>
                    <a:ext cx="353916" cy="360350"/>
                  </a:xfrm>
                  <a:prstGeom prst="rect">
                    <a:avLst/>
                  </a:prstGeom>
                </p:spPr>
              </p:pic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D5732A8E-1715-4C5A-A697-9046DDFF0D7F}"/>
                      </a:ext>
                    </a:extLst>
                  </p:cNvPr>
                  <p:cNvSpPr txBox="1"/>
                  <p:nvPr/>
                </p:nvSpPr>
                <p:spPr>
                  <a:xfrm>
                    <a:off x="10871037" y="1959296"/>
                    <a:ext cx="569387" cy="329577"/>
                  </a:xfrm>
                  <a:prstGeom prst="rect">
                    <a:avLst/>
                  </a:prstGeom>
                  <a:noFill/>
                </p:spPr>
                <p:txBody>
                  <a:bodyPr vert="eaVert" wrap="none" rtlCol="0">
                    <a:spAutoFit/>
                  </a:bodyPr>
                  <a:lstStyle/>
                  <a:p>
                    <a:r>
                      <a:rPr lang="en-US" altLang="ko-KR" sz="2500" dirty="0">
                        <a:solidFill>
                          <a:schemeClr val="bg1"/>
                        </a:solidFill>
                      </a:rPr>
                      <a:t>…</a:t>
                    </a:r>
                    <a:endParaRPr lang="ko-KR" altLang="en-US" sz="25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2DAA97F-47B8-4F2D-BCB0-4A1C7703395B}"/>
                </a:ext>
              </a:extLst>
            </p:cNvPr>
            <p:cNvSpPr/>
            <p:nvPr/>
          </p:nvSpPr>
          <p:spPr>
            <a:xfrm>
              <a:off x="3937145" y="1151402"/>
              <a:ext cx="2813538" cy="4507118"/>
            </a:xfrm>
            <a:prstGeom prst="rect">
              <a:avLst/>
            </a:prstGeom>
            <a:solidFill>
              <a:srgbClr val="D6DC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2" name="모서리가 둥근 직사각형 13">
              <a:extLst>
                <a:ext uri="{FF2B5EF4-FFF2-40B4-BE49-F238E27FC236}">
                  <a16:creationId xmlns:a16="http://schemas.microsoft.com/office/drawing/2014/main" id="{C29272C0-0FB4-45C3-9218-EF9501E0BD31}"/>
                </a:ext>
              </a:extLst>
            </p:cNvPr>
            <p:cNvSpPr/>
            <p:nvPr/>
          </p:nvSpPr>
          <p:spPr>
            <a:xfrm>
              <a:off x="4240165" y="2867823"/>
              <a:ext cx="2233246" cy="1207687"/>
            </a:xfrm>
            <a:prstGeom prst="roundRect">
              <a:avLst>
                <a:gd name="adj" fmla="val 4064"/>
              </a:avLst>
            </a:prstGeom>
            <a:solidFill>
              <a:srgbClr val="8497B0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확인되었습니다</a:t>
              </a:r>
            </a:p>
          </p:txBody>
        </p:sp>
        <p:sp>
          <p:nvSpPr>
            <p:cNvPr id="13" name="모서리가 둥근 직사각형 17">
              <a:extLst>
                <a:ext uri="{FF2B5EF4-FFF2-40B4-BE49-F238E27FC236}">
                  <a16:creationId xmlns:a16="http://schemas.microsoft.com/office/drawing/2014/main" id="{93B6B4BB-22EA-4E9C-BC52-4185065769B8}"/>
                </a:ext>
              </a:extLst>
            </p:cNvPr>
            <p:cNvSpPr/>
            <p:nvPr/>
          </p:nvSpPr>
          <p:spPr>
            <a:xfrm>
              <a:off x="4493750" y="3899297"/>
              <a:ext cx="1732817" cy="352425"/>
            </a:xfrm>
            <a:prstGeom prst="roundRect">
              <a:avLst>
                <a:gd name="adj" fmla="val 50000"/>
              </a:avLst>
            </a:prstGeom>
            <a:solidFill>
              <a:srgbClr val="002060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메시지 전송</a:t>
              </a: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59E62472-A6D6-40FD-B8CF-32F773FFB74D}"/>
                </a:ext>
              </a:extLst>
            </p:cNvPr>
            <p:cNvGrpSpPr/>
            <p:nvPr/>
          </p:nvGrpSpPr>
          <p:grpSpPr>
            <a:xfrm>
              <a:off x="3938643" y="1150384"/>
              <a:ext cx="2891425" cy="501161"/>
              <a:chOff x="8548999" y="1870039"/>
              <a:chExt cx="2891425" cy="501161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5ED1A9A7-83B2-4047-8820-A7D659129C90}"/>
                  </a:ext>
                </a:extLst>
              </p:cNvPr>
              <p:cNvSpPr/>
              <p:nvPr/>
            </p:nvSpPr>
            <p:spPr>
              <a:xfrm>
                <a:off x="8548999" y="1870039"/>
                <a:ext cx="2801770" cy="501161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Pocket Police</a:t>
                </a:r>
                <a:endParaRPr lang="ko-KR" altLang="en-US" sz="1600" b="1" dirty="0"/>
              </a:p>
            </p:txBody>
          </p:sp>
          <p:pic>
            <p:nvPicPr>
              <p:cNvPr id="22" name="그림 21" descr="표지판, 시계이(가) 표시된 사진&#10;&#10;자동 생성된 설명">
                <a:extLst>
                  <a:ext uri="{FF2B5EF4-FFF2-40B4-BE49-F238E27FC236}">
                    <a16:creationId xmlns:a16="http://schemas.microsoft.com/office/drawing/2014/main" id="{32409A65-1C66-4ADC-865E-4F891C72A8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24788" y="1949409"/>
                <a:ext cx="353916" cy="360350"/>
              </a:xfrm>
              <a:prstGeom prst="rect">
                <a:avLst/>
              </a:prstGeom>
            </p:spPr>
          </p:pic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2FAF0AC-B940-4585-A52B-E7C4375D37F6}"/>
                  </a:ext>
                </a:extLst>
              </p:cNvPr>
              <p:cNvSpPr txBox="1"/>
              <p:nvPr/>
            </p:nvSpPr>
            <p:spPr>
              <a:xfrm>
                <a:off x="10871037" y="1959296"/>
                <a:ext cx="569387" cy="329577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r>
                  <a:rPr lang="en-US" altLang="ko-KR" sz="2500" dirty="0">
                    <a:solidFill>
                      <a:schemeClr val="bg1"/>
                    </a:solidFill>
                  </a:rPr>
                  <a:t>…</a:t>
                </a:r>
                <a:endParaRPr lang="ko-KR" altLang="en-US" sz="25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D2C7F5E-5BB0-4923-991A-A50116BCAEE2}"/>
              </a:ext>
            </a:extLst>
          </p:cNvPr>
          <p:cNvSpPr txBox="1"/>
          <p:nvPr/>
        </p:nvSpPr>
        <p:spPr>
          <a:xfrm>
            <a:off x="4100186" y="6432127"/>
            <a:ext cx="2781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</a:t>
            </a: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도착 버튼 눌렀을 때 화면</a:t>
            </a: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</a:t>
            </a:r>
            <a:endParaRPr lang="ko-KR" altLang="en-US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1" name="그래픽 40" descr="터치 스크린">
            <a:extLst>
              <a:ext uri="{FF2B5EF4-FFF2-40B4-BE49-F238E27FC236}">
                <a16:creationId xmlns:a16="http://schemas.microsoft.com/office/drawing/2014/main" id="{491EA5A4-051B-41B3-A9CE-6741D6CDF9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370153">
            <a:off x="5967248" y="3701698"/>
            <a:ext cx="843374" cy="843374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201D383A-6D49-47EF-AC39-DD0B7DA9FCAC}"/>
              </a:ext>
            </a:extLst>
          </p:cNvPr>
          <p:cNvSpPr txBox="1"/>
          <p:nvPr/>
        </p:nvSpPr>
        <p:spPr>
          <a:xfrm>
            <a:off x="3820886" y="6439960"/>
            <a:ext cx="3339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</a:t>
            </a: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위치 전송버튼 눌렀을 때 화면</a:t>
            </a: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</a:t>
            </a:r>
            <a:endParaRPr lang="ko-KR" altLang="en-US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A4CCA5B-4A41-4C4A-8BD0-650055150A82}"/>
              </a:ext>
            </a:extLst>
          </p:cNvPr>
          <p:cNvSpPr/>
          <p:nvPr/>
        </p:nvSpPr>
        <p:spPr>
          <a:xfrm>
            <a:off x="7253777" y="2719848"/>
            <a:ext cx="494675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목적지에 도착하지 않았을 때 도착 메시지가 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 </a:t>
            </a: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가지 않도록 위치 확인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출발 전 지정한 연락처에 도착 메시지 전송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2" name="제목 2">
            <a:extLst>
              <a:ext uri="{FF2B5EF4-FFF2-40B4-BE49-F238E27FC236}">
                <a16:creationId xmlns:a16="http://schemas.microsoft.com/office/drawing/2014/main" id="{86E5069E-D43B-495F-8876-C2599C8F369A}"/>
              </a:ext>
            </a:extLst>
          </p:cNvPr>
          <p:cNvSpPr txBox="1">
            <a:spLocks/>
          </p:cNvSpPr>
          <p:nvPr/>
        </p:nvSpPr>
        <p:spPr>
          <a:xfrm>
            <a:off x="175653" y="406091"/>
            <a:ext cx="1576227" cy="655601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>
                <a:latin typeface="나눔스퀘어라운드 Bold" panose="020B0600000101010101" charset="-127"/>
                <a:ea typeface="나눔스퀘어라운드 Bold" panose="020B0600000101010101" charset="-127"/>
              </a:rPr>
              <a:t>004</a:t>
            </a:r>
            <a:endParaRPr lang="ko-KR" altLang="en-US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5704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2678B4D-4B80-4668-A908-17D24398C43F}"/>
              </a:ext>
            </a:extLst>
          </p:cNvPr>
          <p:cNvSpPr txBox="1"/>
          <p:nvPr/>
        </p:nvSpPr>
        <p:spPr>
          <a:xfrm>
            <a:off x="461411" y="790445"/>
            <a:ext cx="2495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INDEX</a:t>
            </a:r>
            <a:endParaRPr lang="ko-KR" altLang="en-US" sz="54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A713BE0-F3BD-4C13-9A88-A5C5384C2028}"/>
              </a:ext>
            </a:extLst>
          </p:cNvPr>
          <p:cNvCxnSpPr>
            <a:cxnSpLocks/>
          </p:cNvCxnSpPr>
          <p:nvPr/>
        </p:nvCxnSpPr>
        <p:spPr>
          <a:xfrm>
            <a:off x="1403415" y="3423104"/>
            <a:ext cx="1923786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C9982FD-0A50-4E0B-88C5-AA6A7DC3D21E}"/>
              </a:ext>
            </a:extLst>
          </p:cNvPr>
          <p:cNvSpPr txBox="1"/>
          <p:nvPr/>
        </p:nvSpPr>
        <p:spPr>
          <a:xfrm>
            <a:off x="1707986" y="3643951"/>
            <a:ext cx="20826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포켓 폴리스 소개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5169DF-172D-4B32-82AA-05D47C3C5771}"/>
              </a:ext>
            </a:extLst>
          </p:cNvPr>
          <p:cNvSpPr txBox="1"/>
          <p:nvPr/>
        </p:nvSpPr>
        <p:spPr>
          <a:xfrm>
            <a:off x="5075834" y="2364676"/>
            <a:ext cx="18004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001</a:t>
            </a:r>
            <a:endParaRPr lang="ko-KR" altLang="en-US" sz="54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4CE793F-F049-47D1-A464-930A7D015FE9}"/>
              </a:ext>
            </a:extLst>
          </p:cNvPr>
          <p:cNvCxnSpPr>
            <a:cxnSpLocks/>
          </p:cNvCxnSpPr>
          <p:nvPr/>
        </p:nvCxnSpPr>
        <p:spPr>
          <a:xfrm>
            <a:off x="4873254" y="3377041"/>
            <a:ext cx="1923786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FE34A96-9D2A-46D7-A712-AB11D3A562B1}"/>
              </a:ext>
            </a:extLst>
          </p:cNvPr>
          <p:cNvSpPr txBox="1"/>
          <p:nvPr/>
        </p:nvSpPr>
        <p:spPr>
          <a:xfrm>
            <a:off x="8547456" y="2397617"/>
            <a:ext cx="1800493" cy="705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002</a:t>
            </a:r>
            <a:endParaRPr lang="ko-KR" altLang="en-US" sz="54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010B94A-845F-407A-B31A-F619D4A4AAEA}"/>
              </a:ext>
            </a:extLst>
          </p:cNvPr>
          <p:cNvCxnSpPr>
            <a:cxnSpLocks/>
          </p:cNvCxnSpPr>
          <p:nvPr/>
        </p:nvCxnSpPr>
        <p:spPr>
          <a:xfrm>
            <a:off x="8319558" y="3377041"/>
            <a:ext cx="1923786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81FEDC6-6D45-43C7-A823-716AC9177CFD}"/>
              </a:ext>
            </a:extLst>
          </p:cNvPr>
          <p:cNvSpPr txBox="1"/>
          <p:nvPr/>
        </p:nvSpPr>
        <p:spPr>
          <a:xfrm>
            <a:off x="1463147" y="5733525"/>
            <a:ext cx="2082621" cy="258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홈 화면 및 설정 화면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96DBB5-8979-40FA-807F-7A9AD425497A}"/>
              </a:ext>
            </a:extLst>
          </p:cNvPr>
          <p:cNvSpPr txBox="1"/>
          <p:nvPr/>
        </p:nvSpPr>
        <p:spPr>
          <a:xfrm>
            <a:off x="1551581" y="4497256"/>
            <a:ext cx="18004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003</a:t>
            </a:r>
            <a:endParaRPr lang="ko-KR" altLang="en-US" sz="54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89B012DD-574F-421C-B8B3-73D3256E8626}"/>
              </a:ext>
            </a:extLst>
          </p:cNvPr>
          <p:cNvCxnSpPr>
            <a:cxnSpLocks/>
          </p:cNvCxnSpPr>
          <p:nvPr/>
        </p:nvCxnSpPr>
        <p:spPr>
          <a:xfrm>
            <a:off x="1349001" y="5509621"/>
            <a:ext cx="1923786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92E123D-CC0A-494D-8694-97327E0C2C52}"/>
              </a:ext>
            </a:extLst>
          </p:cNvPr>
          <p:cNvSpPr txBox="1"/>
          <p:nvPr/>
        </p:nvSpPr>
        <p:spPr>
          <a:xfrm>
            <a:off x="4714419" y="5733525"/>
            <a:ext cx="20826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기능별 실행 화면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6F7AC91-26FE-4515-8F3F-FC5BAEFF5072}"/>
              </a:ext>
            </a:extLst>
          </p:cNvPr>
          <p:cNvSpPr txBox="1"/>
          <p:nvPr/>
        </p:nvSpPr>
        <p:spPr>
          <a:xfrm>
            <a:off x="5075834" y="4586291"/>
            <a:ext cx="18004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004</a:t>
            </a:r>
            <a:endParaRPr lang="ko-KR" altLang="en-US" sz="54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20C6C08-5492-4DED-95A1-AA96F7714AF2}"/>
              </a:ext>
            </a:extLst>
          </p:cNvPr>
          <p:cNvCxnSpPr>
            <a:cxnSpLocks/>
          </p:cNvCxnSpPr>
          <p:nvPr/>
        </p:nvCxnSpPr>
        <p:spPr>
          <a:xfrm>
            <a:off x="4873254" y="5598656"/>
            <a:ext cx="1923786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CCBE54E-C82A-454B-9CA1-1266AEFF81D7}"/>
              </a:ext>
            </a:extLst>
          </p:cNvPr>
          <p:cNvSpPr txBox="1"/>
          <p:nvPr/>
        </p:nvSpPr>
        <p:spPr>
          <a:xfrm>
            <a:off x="8652531" y="5733525"/>
            <a:ext cx="1257839" cy="336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위치 표시 화면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C00C6B8-1BF2-42EC-B093-5AC56D72B609}"/>
              </a:ext>
            </a:extLst>
          </p:cNvPr>
          <p:cNvSpPr txBox="1"/>
          <p:nvPr/>
        </p:nvSpPr>
        <p:spPr>
          <a:xfrm>
            <a:off x="8373330" y="3506298"/>
            <a:ext cx="20826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앱 아이콘 및 로딩 화면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8F796434-744D-467C-8192-C52AA5152A8C}"/>
              </a:ext>
            </a:extLst>
          </p:cNvPr>
          <p:cNvCxnSpPr>
            <a:cxnSpLocks/>
          </p:cNvCxnSpPr>
          <p:nvPr/>
        </p:nvCxnSpPr>
        <p:spPr>
          <a:xfrm>
            <a:off x="339901" y="1777139"/>
            <a:ext cx="11608259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6D3514E-5224-4D82-B819-EAC2A321B9FC}"/>
              </a:ext>
            </a:extLst>
          </p:cNvPr>
          <p:cNvSpPr txBox="1"/>
          <p:nvPr/>
        </p:nvSpPr>
        <p:spPr>
          <a:xfrm>
            <a:off x="1604212" y="2436409"/>
            <a:ext cx="18004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000</a:t>
            </a:r>
            <a:endParaRPr lang="ko-KR" altLang="en-US" sz="54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062C9A3-9BFE-46E0-8227-0BF286D273B2}"/>
              </a:ext>
            </a:extLst>
          </p:cNvPr>
          <p:cNvSpPr txBox="1"/>
          <p:nvPr/>
        </p:nvSpPr>
        <p:spPr>
          <a:xfrm>
            <a:off x="8601228" y="4586291"/>
            <a:ext cx="18004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005</a:t>
            </a:r>
            <a:endParaRPr lang="ko-KR" altLang="en-US" sz="54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D4340323-F9C3-47C2-B0D1-E50BC42206EF}"/>
              </a:ext>
            </a:extLst>
          </p:cNvPr>
          <p:cNvCxnSpPr>
            <a:cxnSpLocks/>
          </p:cNvCxnSpPr>
          <p:nvPr/>
        </p:nvCxnSpPr>
        <p:spPr>
          <a:xfrm>
            <a:off x="8373330" y="5565715"/>
            <a:ext cx="1923786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FE63A96-C71D-44B2-8676-4D348631C95F}"/>
              </a:ext>
            </a:extLst>
          </p:cNvPr>
          <p:cNvSpPr txBox="1"/>
          <p:nvPr/>
        </p:nvSpPr>
        <p:spPr>
          <a:xfrm>
            <a:off x="5193659" y="3534818"/>
            <a:ext cx="20826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UI </a:t>
            </a:r>
            <a:r>
              <a:rPr lang="ko-KR" altLang="en-US" sz="16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시뮬레이션</a:t>
            </a:r>
          </a:p>
        </p:txBody>
      </p:sp>
    </p:spTree>
    <p:extLst>
      <p:ext uri="{BB962C8B-B14F-4D97-AF65-F5344CB8AC3E}">
        <p14:creationId xmlns:p14="http://schemas.microsoft.com/office/powerpoint/2010/main" val="38769568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42251" y="2711303"/>
            <a:ext cx="17331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005</a:t>
            </a:r>
            <a:endParaRPr lang="ko-KR" altLang="en-US" sz="66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857458" y="3819299"/>
            <a:ext cx="2838894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555881" y="3987211"/>
            <a:ext cx="1563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위치 표시 화면</a:t>
            </a:r>
          </a:p>
        </p:txBody>
      </p:sp>
    </p:spTree>
    <p:extLst>
      <p:ext uri="{BB962C8B-B14F-4D97-AF65-F5344CB8AC3E}">
        <p14:creationId xmlns:p14="http://schemas.microsoft.com/office/powerpoint/2010/main" val="17231993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293208" y="1884456"/>
            <a:ext cx="3090064" cy="285967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latin typeface="나눔스퀘어라운드 Bold" panose="020B0600000101010101" charset="-127"/>
                <a:ea typeface="나눔스퀘어라운드 Bold" panose="020B0600000101010101" charset="-127"/>
              </a:rPr>
              <a:t>포켓 폴리스 소개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앱 아이콘 및 로딩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홈 화면 및 설정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기능별 실행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위치 표시 화면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75653" y="406091"/>
            <a:ext cx="1576227" cy="655601"/>
          </a:xfrm>
        </p:spPr>
        <p:txBody>
          <a:bodyPr/>
          <a:lstStyle/>
          <a:p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005</a:t>
            </a:r>
            <a:endParaRPr lang="ko-KR" altLang="en-US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1E04D-B257-414E-8EB6-13BC412CD088}"/>
              </a:ext>
            </a:extLst>
          </p:cNvPr>
          <p:cNvCxnSpPr>
            <a:cxnSpLocks/>
          </p:cNvCxnSpPr>
          <p:nvPr/>
        </p:nvCxnSpPr>
        <p:spPr>
          <a:xfrm>
            <a:off x="3383272" y="142240"/>
            <a:ext cx="0" cy="657352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F5CAF3C-0018-46C8-8F9F-28DEE6825674}"/>
              </a:ext>
            </a:extLst>
          </p:cNvPr>
          <p:cNvCxnSpPr>
            <a:cxnSpLocks/>
          </p:cNvCxnSpPr>
          <p:nvPr/>
        </p:nvCxnSpPr>
        <p:spPr>
          <a:xfrm>
            <a:off x="175653" y="1371600"/>
            <a:ext cx="2817184" cy="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3A29810-08BB-4E78-8E17-C73C751B8353}"/>
              </a:ext>
            </a:extLst>
          </p:cNvPr>
          <p:cNvSpPr/>
          <p:nvPr/>
        </p:nvSpPr>
        <p:spPr>
          <a:xfrm>
            <a:off x="6803009" y="3275255"/>
            <a:ext cx="494675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다른 지도 앱과 비슷한 레이아웃</a:t>
            </a:r>
            <a:r>
              <a:rPr lang="en-US" altLang="ko-KR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적용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현재 지점을 가장 강조하기 위해 현재 지점을 나타내는 마커만 빨간색으로 표기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출동을 용이하기 하기 위해 그 위치에 있던 시각 표기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공유 버튼 통해 다른 앱과의 연동 편하게 함</a:t>
            </a:r>
            <a:endParaRPr lang="en-US" altLang="ko-KR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3" name="그림 4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CB374461-6B51-4395-8BD0-25FB9246D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010" y="38459"/>
            <a:ext cx="3175200" cy="6484295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4269215A-E4B7-416B-BFE4-DCBDEA1AC593}"/>
              </a:ext>
            </a:extLst>
          </p:cNvPr>
          <p:cNvSpPr txBox="1"/>
          <p:nvPr/>
        </p:nvSpPr>
        <p:spPr>
          <a:xfrm>
            <a:off x="3540753" y="6540886"/>
            <a:ext cx="3177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</a:t>
            </a:r>
            <a:r>
              <a:rPr lang="ko-KR" altLang="en-US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사용자 경로 표시 화면</a:t>
            </a:r>
            <a:r>
              <a:rPr lang="en-US" altLang="ko-KR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</a:t>
            </a:r>
            <a:endParaRPr lang="ko-KR" altLang="en-US" sz="14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D16AB4-A343-457D-8546-361AC3B86B8F}"/>
              </a:ext>
            </a:extLst>
          </p:cNvPr>
          <p:cNvSpPr txBox="1"/>
          <p:nvPr/>
        </p:nvSpPr>
        <p:spPr>
          <a:xfrm>
            <a:off x="3595972" y="6549467"/>
            <a:ext cx="3177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&lt;</a:t>
            </a:r>
            <a:r>
              <a:rPr lang="ko-KR" altLang="en-US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공유 버튼 눌렀을 때 화면</a:t>
            </a:r>
            <a:r>
              <a:rPr lang="en-US" altLang="ko-KR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&gt;</a:t>
            </a:r>
            <a:endParaRPr lang="ko-KR" altLang="en-US" sz="14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6" name="그림 45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23D05C5F-E543-49A4-9F61-63F474DA1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991" y="923883"/>
            <a:ext cx="2962913" cy="4548010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CFF13360-707B-4C68-A693-83316078F4FF}"/>
              </a:ext>
            </a:extLst>
          </p:cNvPr>
          <p:cNvSpPr/>
          <p:nvPr/>
        </p:nvSpPr>
        <p:spPr>
          <a:xfrm>
            <a:off x="3707188" y="959400"/>
            <a:ext cx="2811716" cy="4512907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나눔스퀘어라운드 Regular" panose="020B0600000101010101" pitchFamily="50" charset="-127"/>
            </a:endParaRPr>
          </a:p>
        </p:txBody>
      </p:sp>
      <p:pic>
        <p:nvPicPr>
          <p:cNvPr id="48" name="그래픽 47" descr="터치 스크린">
            <a:extLst>
              <a:ext uri="{FF2B5EF4-FFF2-40B4-BE49-F238E27FC236}">
                <a16:creationId xmlns:a16="http://schemas.microsoft.com/office/drawing/2014/main" id="{85D5A2BD-7318-49D4-866C-B505B0BD89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942721">
            <a:off x="6061703" y="805584"/>
            <a:ext cx="914400" cy="914400"/>
          </a:xfrm>
          <a:prstGeom prst="rect">
            <a:avLst/>
          </a:prstGeom>
        </p:spPr>
      </p:pic>
      <p:grpSp>
        <p:nvGrpSpPr>
          <p:cNvPr id="49" name="그룹 48">
            <a:extLst>
              <a:ext uri="{FF2B5EF4-FFF2-40B4-BE49-F238E27FC236}">
                <a16:creationId xmlns:a16="http://schemas.microsoft.com/office/drawing/2014/main" id="{F6F12EF9-60F4-4A65-A400-C864C67B087F}"/>
              </a:ext>
            </a:extLst>
          </p:cNvPr>
          <p:cNvGrpSpPr/>
          <p:nvPr/>
        </p:nvGrpSpPr>
        <p:grpSpPr>
          <a:xfrm>
            <a:off x="3707188" y="2809290"/>
            <a:ext cx="2895851" cy="2552103"/>
            <a:chOff x="3681560" y="2780789"/>
            <a:chExt cx="2895851" cy="2552103"/>
          </a:xfrm>
        </p:grpSpPr>
        <p:sp>
          <p:nvSpPr>
            <p:cNvPr id="50" name="모서리가 둥근 직사각형 16">
              <a:extLst>
                <a:ext uri="{FF2B5EF4-FFF2-40B4-BE49-F238E27FC236}">
                  <a16:creationId xmlns:a16="http://schemas.microsoft.com/office/drawing/2014/main" id="{3C40DD2C-433D-491B-B268-1ED12011E89E}"/>
                </a:ext>
              </a:extLst>
            </p:cNvPr>
            <p:cNvSpPr/>
            <p:nvPr/>
          </p:nvSpPr>
          <p:spPr>
            <a:xfrm>
              <a:off x="3825842" y="4931612"/>
              <a:ext cx="2588816" cy="40128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rgbClr val="FF6D6D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취소</a:t>
              </a:r>
            </a:p>
          </p:txBody>
        </p:sp>
        <p:pic>
          <p:nvPicPr>
            <p:cNvPr id="51" name="그림 50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8FB7A57F-DA3B-4119-B77F-E1A9E7684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1560" y="2780789"/>
              <a:ext cx="2895851" cy="22374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0080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73120" y="2743200"/>
            <a:ext cx="1955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3944679" y="3413035"/>
            <a:ext cx="432745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3650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42251" y="2711303"/>
            <a:ext cx="17572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000</a:t>
            </a:r>
            <a:endParaRPr lang="ko-KR" altLang="en-US" sz="66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857458" y="3819299"/>
            <a:ext cx="2838894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387879" y="3966891"/>
            <a:ext cx="17780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포켓 폴리스 소개</a:t>
            </a:r>
          </a:p>
        </p:txBody>
      </p:sp>
    </p:spTree>
    <p:extLst>
      <p:ext uri="{BB962C8B-B14F-4D97-AF65-F5344CB8AC3E}">
        <p14:creationId xmlns:p14="http://schemas.microsoft.com/office/powerpoint/2010/main" val="2202851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293208" y="1884456"/>
            <a:ext cx="3090064" cy="285967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포켓 폴리스 소개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앱 아이콘 및 로딩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홈 화면 및 설정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기능별 실행 화면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위치 표시 화면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75653" y="406091"/>
            <a:ext cx="1576227" cy="655601"/>
          </a:xfrm>
        </p:spPr>
        <p:txBody>
          <a:bodyPr/>
          <a:lstStyle/>
          <a:p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000</a:t>
            </a:r>
            <a:endParaRPr lang="ko-KR" altLang="en-US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1E04D-B257-414E-8EB6-13BC412CD088}"/>
              </a:ext>
            </a:extLst>
          </p:cNvPr>
          <p:cNvCxnSpPr>
            <a:cxnSpLocks/>
          </p:cNvCxnSpPr>
          <p:nvPr/>
        </p:nvCxnSpPr>
        <p:spPr>
          <a:xfrm>
            <a:off x="3383272" y="142240"/>
            <a:ext cx="0" cy="657352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F5CAF3C-0018-46C8-8F9F-28DEE6825674}"/>
              </a:ext>
            </a:extLst>
          </p:cNvPr>
          <p:cNvCxnSpPr>
            <a:cxnSpLocks/>
          </p:cNvCxnSpPr>
          <p:nvPr/>
        </p:nvCxnSpPr>
        <p:spPr>
          <a:xfrm>
            <a:off x="175653" y="1371600"/>
            <a:ext cx="2817184" cy="0"/>
          </a:xfrm>
          <a:prstGeom prst="line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텍스트 개체 틀 1">
            <a:extLst>
              <a:ext uri="{FF2B5EF4-FFF2-40B4-BE49-F238E27FC236}">
                <a16:creationId xmlns:a16="http://schemas.microsoft.com/office/drawing/2014/main" id="{6E5E7C0D-440C-44E0-B8E7-CA938540C4DE}"/>
              </a:ext>
            </a:extLst>
          </p:cNvPr>
          <p:cNvSpPr txBox="1">
            <a:spLocks/>
          </p:cNvSpPr>
          <p:nvPr/>
        </p:nvSpPr>
        <p:spPr>
          <a:xfrm>
            <a:off x="4093682" y="1061692"/>
            <a:ext cx="7631592" cy="28596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포켓 폴리스</a:t>
            </a:r>
            <a:endParaRPr lang="en-US" altLang="ko-KR" sz="2800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1000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GPS, </a:t>
            </a: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근접 센서</a:t>
            </a:r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, </a:t>
            </a: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터치센서를 이용한 치안용 어플리케이션</a:t>
            </a:r>
            <a:endParaRPr lang="en-US" altLang="ko-KR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사용자가 목적지를 설정하여 귀가 하는 동안 </a:t>
            </a:r>
            <a:r>
              <a:rPr lang="ko-KR" altLang="en-US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근접센서에 제스처</a:t>
            </a:r>
            <a:r>
              <a:rPr lang="en-US" altLang="ko-KR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( </a:t>
            </a:r>
            <a:r>
              <a:rPr lang="ko-KR" altLang="en-US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물체가 가까워졌다가 멀어지는</a:t>
            </a:r>
            <a:r>
              <a:rPr lang="en-US" altLang="ko-KR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)</a:t>
            </a:r>
            <a:r>
              <a:rPr lang="ko-KR" altLang="en-US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가 두 번 감지</a:t>
            </a: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되면 </a:t>
            </a:r>
            <a:r>
              <a:rPr lang="ko-KR" altLang="en-US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위치를 저장</a:t>
            </a: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하고 그 후 </a:t>
            </a:r>
            <a:r>
              <a:rPr lang="ko-KR" altLang="en-US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터치센서에 터치가 세번 감지</a:t>
            </a: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되면 </a:t>
            </a:r>
            <a:r>
              <a:rPr lang="ko-KR" altLang="en-US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위치 정보를 경찰서와 사전 지정 대상자에게 전송</a:t>
            </a: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한다</a:t>
            </a:r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목적지 설정 범위 내에서 귀가 완료 버튼을 눌렀을 시 </a:t>
            </a:r>
            <a:r>
              <a:rPr lang="ko-KR" altLang="en-US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안전 귀가 메시지를 사전 지정자에게 전송</a:t>
            </a:r>
            <a:r>
              <a:rPr lang="ko-KR" altLang="en-US" dirty="0">
                <a:latin typeface="나눔스퀘어라운드 Bold" panose="020B0600000101010101" charset="-127"/>
                <a:ea typeface="나눔스퀘어라운드 Bold" panose="020B0600000101010101" charset="-127"/>
              </a:rPr>
              <a:t>한다</a:t>
            </a:r>
            <a:r>
              <a:rPr lang="en-US" altLang="ko-KR" dirty="0">
                <a:latin typeface="나눔스퀘어라운드 Bold" panose="020B0600000101010101" charset="-127"/>
                <a:ea typeface="나눔스퀘어라운드 Bold" panose="020B0600000101010101" charset="-127"/>
              </a:rPr>
              <a:t>.</a:t>
            </a:r>
            <a:endParaRPr lang="ko-KR" altLang="en-US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pic>
        <p:nvPicPr>
          <p:cNvPr id="7" name="그림 6" descr="표지판, 시계이(가) 표시된 사진&#10;&#10;자동 생성된 설명">
            <a:extLst>
              <a:ext uri="{FF2B5EF4-FFF2-40B4-BE49-F238E27FC236}">
                <a16:creationId xmlns:a16="http://schemas.microsoft.com/office/drawing/2014/main" id="{C29D9F7B-A160-45F8-8949-56924B0B7C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64243"/>
            <a:ext cx="1235867" cy="125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9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42251" y="2711303"/>
            <a:ext cx="17331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002060"/>
                </a:solidFill>
                <a:latin typeface="나눔스퀘어라운드 Bold" panose="020B0600000101010101" charset="-127"/>
                <a:ea typeface="나눔스퀘어라운드 Bold" panose="020B0600000101010101" charset="-127"/>
              </a:rPr>
              <a:t>001</a:t>
            </a:r>
            <a:endParaRPr lang="ko-KR" altLang="en-US" sz="6600" b="1" dirty="0">
              <a:solidFill>
                <a:srgbClr val="002060"/>
              </a:solidFill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857458" y="3819299"/>
            <a:ext cx="2838894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520127" y="3966891"/>
            <a:ext cx="15135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UI </a:t>
            </a:r>
            <a:r>
              <a:rPr lang="ko-KR" altLang="en-US" sz="2000" spc="-150" dirty="0">
                <a:latin typeface="나눔스퀘어라운드 Bold" panose="020B0600000101010101" charset="-127"/>
                <a:ea typeface="나눔스퀘어라운드 Bold" panose="020B0600000101010101" charset="-127"/>
              </a:rPr>
              <a:t>시뮬레이션</a:t>
            </a:r>
          </a:p>
        </p:txBody>
      </p:sp>
    </p:spTree>
    <p:extLst>
      <p:ext uri="{BB962C8B-B14F-4D97-AF65-F5344CB8AC3E}">
        <p14:creationId xmlns:p14="http://schemas.microsoft.com/office/powerpoint/2010/main" val="99670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69BF1639-1130-4701-8F4C-95D1C5857CA2}"/>
              </a:ext>
            </a:extLst>
          </p:cNvPr>
          <p:cNvSpPr/>
          <p:nvPr/>
        </p:nvSpPr>
        <p:spPr>
          <a:xfrm>
            <a:off x="10330542" y="5789033"/>
            <a:ext cx="1861458" cy="1068967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클릭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메뉴 클릭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42900" indent="-342900" algn="ctr">
              <a:buAutoNum type="arabicPeriod"/>
            </a:pP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Start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클릭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370D659-BEA3-48F1-A0B2-F0D365805D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09809" y="158628"/>
            <a:ext cx="3170168" cy="647401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82D2011-0E83-407E-8EE4-DB4862AD31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0678" y="1048742"/>
            <a:ext cx="2810500" cy="452972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7DAF164-6E37-4BA8-B710-2350FC4C6839}"/>
              </a:ext>
            </a:extLst>
          </p:cNvPr>
          <p:cNvSpPr txBox="1"/>
          <p:nvPr/>
        </p:nvSpPr>
        <p:spPr>
          <a:xfrm>
            <a:off x="5130807" y="5220579"/>
            <a:ext cx="1709122" cy="369332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나눔스퀘어라운드 Bold" panose="020B0600000101010101" charset="-127"/>
                <a:ea typeface="나눔스퀘어라운드 Bold" panose="020B0600000101010101" charset="-127"/>
              </a:rPr>
              <a:t>Pocket</a:t>
            </a:r>
            <a:r>
              <a:rPr lang="ko-KR" altLang="en-US" b="1" dirty="0">
                <a:latin typeface="나눔스퀘어라운드 Bold" panose="020B0600000101010101" charset="-127"/>
                <a:ea typeface="나눔스퀘어라운드 Bold" panose="020B0600000101010101" charset="-127"/>
              </a:rPr>
              <a:t> </a:t>
            </a:r>
            <a:r>
              <a:rPr lang="en-US" altLang="ko-KR" b="1" dirty="0">
                <a:latin typeface="나눔스퀘어라운드 Bold" panose="020B0600000101010101" charset="-127"/>
                <a:ea typeface="나눔스퀘어라운드 Bold" panose="020B0600000101010101" charset="-127"/>
              </a:rPr>
              <a:t>Police</a:t>
            </a:r>
            <a:endParaRPr lang="ko-KR" altLang="en-US" b="1" dirty="0">
              <a:latin typeface="나눔스퀘어라운드 Bold" panose="020B0600000101010101" charset="-127"/>
              <a:ea typeface="나눔스퀘어라운드 Bold" panose="020B0600000101010101" charset="-127"/>
            </a:endParaRPr>
          </a:p>
        </p:txBody>
      </p:sp>
      <p:pic>
        <p:nvPicPr>
          <p:cNvPr id="19" name="그림 18" descr="표지판, 시계이(가) 표시된 사진&#10;&#10;자동 생성된 설명">
            <a:extLst>
              <a:ext uri="{FF2B5EF4-FFF2-40B4-BE49-F238E27FC236}">
                <a16:creationId xmlns:a16="http://schemas.microsoft.com/office/drawing/2014/main" id="{AAEA50C6-B55A-43FC-AC5B-D9114A7C085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303" y="2677570"/>
            <a:ext cx="978429" cy="99621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56D6570D-1ABF-4F70-90F5-04928FB82B31}"/>
              </a:ext>
            </a:extLst>
          </p:cNvPr>
          <p:cNvGrpSpPr/>
          <p:nvPr/>
        </p:nvGrpSpPr>
        <p:grpSpPr>
          <a:xfrm>
            <a:off x="4423372" y="180400"/>
            <a:ext cx="3121270" cy="6427177"/>
            <a:chOff x="3709659" y="94114"/>
            <a:chExt cx="3121270" cy="6427177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11552A57-DCA5-425C-8F58-738AE6B6BF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49" t="1054" r="1062" b="682"/>
            <a:stretch/>
          </p:blipFill>
          <p:spPr>
            <a:xfrm>
              <a:off x="3709659" y="94114"/>
              <a:ext cx="3121270" cy="6427177"/>
            </a:xfrm>
            <a:prstGeom prst="roundRect">
              <a:avLst>
                <a:gd name="adj" fmla="val 16113"/>
              </a:avLst>
            </a:prstGeom>
          </p:spPr>
        </p:pic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2AA037F9-4C39-4F4D-B916-F845A568FAF7}"/>
                </a:ext>
              </a:extLst>
            </p:cNvPr>
            <p:cNvSpPr/>
            <p:nvPr/>
          </p:nvSpPr>
          <p:spPr>
            <a:xfrm>
              <a:off x="3871373" y="1462604"/>
              <a:ext cx="2813074" cy="3996928"/>
            </a:xfrm>
            <a:prstGeom prst="rect">
              <a:avLst/>
            </a:prstGeom>
            <a:solidFill>
              <a:srgbClr val="D6DC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6" name="모서리가 둥근 직사각형 38">
              <a:extLst>
                <a:ext uri="{FF2B5EF4-FFF2-40B4-BE49-F238E27FC236}">
                  <a16:creationId xmlns:a16="http://schemas.microsoft.com/office/drawing/2014/main" id="{B7EC51CF-BFCD-4624-9F7B-CD7F1C011F8A}"/>
                </a:ext>
              </a:extLst>
            </p:cNvPr>
            <p:cNvSpPr/>
            <p:nvPr/>
          </p:nvSpPr>
          <p:spPr>
            <a:xfrm>
              <a:off x="4134552" y="2831485"/>
              <a:ext cx="2233246" cy="2032264"/>
            </a:xfrm>
            <a:prstGeom prst="roundRect">
              <a:avLst>
                <a:gd name="adj" fmla="val 4064"/>
              </a:avLst>
            </a:prstGeom>
            <a:solidFill>
              <a:srgbClr val="8497B0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7" name="모서리가 둥근 직사각형 39">
              <a:extLst>
                <a:ext uri="{FF2B5EF4-FFF2-40B4-BE49-F238E27FC236}">
                  <a16:creationId xmlns:a16="http://schemas.microsoft.com/office/drawing/2014/main" id="{0E59EB29-9131-4E8C-8CF8-803F605E1DA6}"/>
                </a:ext>
              </a:extLst>
            </p:cNvPr>
            <p:cNvSpPr/>
            <p:nvPr/>
          </p:nvSpPr>
          <p:spPr>
            <a:xfrm>
              <a:off x="4388137" y="3787103"/>
              <a:ext cx="1732817" cy="352425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목적지 설정</a:t>
              </a:r>
            </a:p>
          </p:txBody>
        </p:sp>
        <p:sp>
          <p:nvSpPr>
            <p:cNvPr id="38" name="모서리가 둥근 직사각형 40">
              <a:extLst>
                <a:ext uri="{FF2B5EF4-FFF2-40B4-BE49-F238E27FC236}">
                  <a16:creationId xmlns:a16="http://schemas.microsoft.com/office/drawing/2014/main" id="{487B5A4D-BB75-451C-96AE-4198770A0EC4}"/>
                </a:ext>
              </a:extLst>
            </p:cNvPr>
            <p:cNvSpPr/>
            <p:nvPr/>
          </p:nvSpPr>
          <p:spPr>
            <a:xfrm>
              <a:off x="4388137" y="4242082"/>
              <a:ext cx="1732817" cy="352425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사전 연락처 지정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1AE3C61-F0AB-49D9-B5C9-0CF75AD7C022}"/>
                </a:ext>
              </a:extLst>
            </p:cNvPr>
            <p:cNvSpPr txBox="1"/>
            <p:nvPr/>
          </p:nvSpPr>
          <p:spPr>
            <a:xfrm>
              <a:off x="3789087" y="2962324"/>
              <a:ext cx="292417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USER</a:t>
              </a:r>
              <a:r>
                <a:rPr lang="ko-KR" altLang="en-US" sz="14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님</a:t>
              </a:r>
              <a:endParaRPr lang="en-US" altLang="ko-KR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  <a:p>
              <a:pPr algn="ctr"/>
              <a:r>
                <a:rPr lang="ko-KR" altLang="en-US" sz="14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안전한 귀갓길을</a:t>
              </a:r>
              <a:endParaRPr lang="en-US" altLang="ko-KR" sz="14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  <a:p>
              <a:pPr algn="ctr"/>
              <a:r>
                <a:rPr lang="ko-KR" altLang="en-US" sz="1400" b="1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함께하겠습니다</a:t>
              </a: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96C828F3-D60A-478B-8A39-5DF6EEC88C03}"/>
                </a:ext>
              </a:extLst>
            </p:cNvPr>
            <p:cNvSpPr/>
            <p:nvPr/>
          </p:nvSpPr>
          <p:spPr>
            <a:xfrm>
              <a:off x="4837934" y="1842107"/>
              <a:ext cx="875729" cy="873178"/>
            </a:xfrm>
            <a:prstGeom prst="ellipse">
              <a:avLst/>
            </a:prstGeom>
            <a:solidFill>
              <a:srgbClr val="8497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95C9AE7C-D5CA-4314-96B9-E2ED271F4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9915" y="1869525"/>
              <a:ext cx="818341" cy="818341"/>
            </a:xfrm>
            <a:prstGeom prst="rect">
              <a:avLst/>
            </a:prstGeom>
          </p:spPr>
        </p:pic>
        <p:sp>
          <p:nvSpPr>
            <p:cNvPr id="42" name="모서리가 둥근 직사각형 44">
              <a:hlinkClick r:id="rId8" action="ppaction://hlinksldjump"/>
              <a:extLst>
                <a:ext uri="{FF2B5EF4-FFF2-40B4-BE49-F238E27FC236}">
                  <a16:creationId xmlns:a16="http://schemas.microsoft.com/office/drawing/2014/main" id="{6AA21980-0FB3-4744-A5B7-FCFD3538BEE7}"/>
                </a:ext>
              </a:extLst>
            </p:cNvPr>
            <p:cNvSpPr/>
            <p:nvPr/>
          </p:nvSpPr>
          <p:spPr>
            <a:xfrm>
              <a:off x="4388137" y="4687535"/>
              <a:ext cx="1732817" cy="352425"/>
            </a:xfrm>
            <a:prstGeom prst="roundRect">
              <a:avLst>
                <a:gd name="adj" fmla="val 50000"/>
              </a:avLst>
            </a:prstGeom>
            <a:solidFill>
              <a:srgbClr val="00206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START</a:t>
              </a:r>
              <a:endParaRPr lang="ko-KR" altLang="en-US" sz="14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7727D4A3-F1C8-4A67-BBF2-8A71BAD12E55}"/>
                </a:ext>
              </a:extLst>
            </p:cNvPr>
            <p:cNvGrpSpPr/>
            <p:nvPr/>
          </p:nvGrpSpPr>
          <p:grpSpPr>
            <a:xfrm>
              <a:off x="3871373" y="964062"/>
              <a:ext cx="2891425" cy="501161"/>
              <a:chOff x="8548999" y="1870039"/>
              <a:chExt cx="2891425" cy="501161"/>
            </a:xfrm>
          </p:grpSpPr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6EDB7C6A-F9D9-4E68-9387-D0B055D69110}"/>
                  </a:ext>
                </a:extLst>
              </p:cNvPr>
              <p:cNvSpPr/>
              <p:nvPr/>
            </p:nvSpPr>
            <p:spPr>
              <a:xfrm>
                <a:off x="8548999" y="1870039"/>
                <a:ext cx="2801770" cy="501161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>
                    <a:latin typeface="나눔스퀘어라운드 Bold" panose="020B0600000101010101" charset="-127"/>
                    <a:ea typeface="나눔스퀘어라운드 Bold" panose="020B0600000101010101" charset="-127"/>
                  </a:rPr>
                  <a:t>Pocket Police</a:t>
                </a:r>
                <a:endParaRPr lang="ko-KR" altLang="en-US" sz="1600" b="1" dirty="0">
                  <a:latin typeface="나눔스퀘어라운드 Bold" panose="020B0600000101010101" charset="-127"/>
                  <a:ea typeface="나눔스퀘어라운드 Bold" panose="020B0600000101010101" charset="-127"/>
                </a:endParaRPr>
              </a:p>
            </p:txBody>
          </p:sp>
          <p:pic>
            <p:nvPicPr>
              <p:cNvPr id="45" name="그림 44" descr="표지판, 시계이(가) 표시된 사진&#10;&#10;자동 생성된 설명">
                <a:extLst>
                  <a:ext uri="{FF2B5EF4-FFF2-40B4-BE49-F238E27FC236}">
                    <a16:creationId xmlns:a16="http://schemas.microsoft.com/office/drawing/2014/main" id="{983B99BB-7A81-4C77-A8C4-DBC98DE739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24788" y="1949409"/>
                <a:ext cx="353916" cy="360350"/>
              </a:xfrm>
              <a:prstGeom prst="rect">
                <a:avLst/>
              </a:prstGeom>
            </p:spPr>
          </p:pic>
          <p:sp>
            <p:nvSpPr>
              <p:cNvPr id="46" name="TextBox 45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C3EE4901-4B87-441A-87AD-D1C7EFC7B8D3}"/>
                  </a:ext>
                </a:extLst>
              </p:cNvPr>
              <p:cNvSpPr txBox="1"/>
              <p:nvPr/>
            </p:nvSpPr>
            <p:spPr>
              <a:xfrm>
                <a:off x="10871037" y="1959296"/>
                <a:ext cx="569387" cy="284693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r>
                  <a:rPr lang="en-US" altLang="ko-KR" sz="2500" dirty="0">
                    <a:solidFill>
                      <a:schemeClr val="bg1"/>
                    </a:solidFill>
                    <a:latin typeface="나눔스퀘어라운드 Bold" panose="020B0600000101010101" charset="-127"/>
                    <a:ea typeface="나눔스퀘어라운드 Bold" panose="020B0600000101010101" charset="-127"/>
                  </a:rPr>
                  <a:t>…</a:t>
                </a:r>
                <a:endParaRPr lang="ko-KR" altLang="en-US" sz="2500" dirty="0">
                  <a:solidFill>
                    <a:schemeClr val="bg1"/>
                  </a:solidFill>
                  <a:latin typeface="나눔스퀘어라운드 Bold" panose="020B0600000101010101" charset="-127"/>
                  <a:ea typeface="나눔스퀘어라운드 Bold" panose="020B0600000101010101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54843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557422A-137F-4F7D-A5E7-99C1A0564C94}"/>
              </a:ext>
            </a:extLst>
          </p:cNvPr>
          <p:cNvGrpSpPr/>
          <p:nvPr/>
        </p:nvGrpSpPr>
        <p:grpSpPr>
          <a:xfrm>
            <a:off x="4453353" y="224046"/>
            <a:ext cx="3103684" cy="6453554"/>
            <a:chOff x="4453353" y="224046"/>
            <a:chExt cx="3103684" cy="6453554"/>
          </a:xfrm>
        </p:grpSpPr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DBD54EFD-57F9-4A45-828C-9415D1D09B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24" t="1076" r="941" b="269"/>
            <a:stretch/>
          </p:blipFill>
          <p:spPr>
            <a:xfrm>
              <a:off x="4453353" y="224046"/>
              <a:ext cx="3103684" cy="6453554"/>
            </a:xfrm>
            <a:prstGeom prst="roundRect">
              <a:avLst>
                <a:gd name="adj" fmla="val 14652"/>
              </a:avLst>
            </a:prstGeom>
          </p:spPr>
        </p:pic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209B711E-4659-4880-B5B1-59AC6D3329F0}"/>
                </a:ext>
              </a:extLst>
            </p:cNvPr>
            <p:cNvSpPr/>
            <p:nvPr/>
          </p:nvSpPr>
          <p:spPr>
            <a:xfrm>
              <a:off x="4583861" y="1094484"/>
              <a:ext cx="2813538" cy="44840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739F62C5-7DE0-4EF2-B1DE-C82A2ED41B42}"/>
                </a:ext>
              </a:extLst>
            </p:cNvPr>
            <p:cNvSpPr/>
            <p:nvPr/>
          </p:nvSpPr>
          <p:spPr>
            <a:xfrm>
              <a:off x="4582495" y="1594516"/>
              <a:ext cx="2813074" cy="3996928"/>
            </a:xfrm>
            <a:prstGeom prst="rect">
              <a:avLst/>
            </a:prstGeom>
            <a:solidFill>
              <a:srgbClr val="D6DC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5" name="모서리가 둥근 직사각형 24">
              <a:extLst>
                <a:ext uri="{FF2B5EF4-FFF2-40B4-BE49-F238E27FC236}">
                  <a16:creationId xmlns:a16="http://schemas.microsoft.com/office/drawing/2014/main" id="{93ABF9B8-AE32-4CBD-806D-0E88695AEBB3}"/>
                </a:ext>
              </a:extLst>
            </p:cNvPr>
            <p:cNvSpPr/>
            <p:nvPr/>
          </p:nvSpPr>
          <p:spPr>
            <a:xfrm>
              <a:off x="4574809" y="1671321"/>
              <a:ext cx="2813538" cy="352425"/>
            </a:xfrm>
            <a:prstGeom prst="roundRect">
              <a:avLst>
                <a:gd name="adj" fmla="val 50000"/>
              </a:avLst>
            </a:prstGeom>
            <a:solidFill>
              <a:srgbClr val="8497B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목적지 즐겨 찾기</a:t>
              </a:r>
            </a:p>
          </p:txBody>
        </p:sp>
        <p:sp>
          <p:nvSpPr>
            <p:cNvPr id="46" name="모서리가 둥근 직사각형 25">
              <a:extLst>
                <a:ext uri="{FF2B5EF4-FFF2-40B4-BE49-F238E27FC236}">
                  <a16:creationId xmlns:a16="http://schemas.microsoft.com/office/drawing/2014/main" id="{9C48C538-1179-42CB-98FF-AD8211AA0CBF}"/>
                </a:ext>
              </a:extLst>
            </p:cNvPr>
            <p:cNvSpPr/>
            <p:nvPr/>
          </p:nvSpPr>
          <p:spPr>
            <a:xfrm>
              <a:off x="4583308" y="2089466"/>
              <a:ext cx="2813538" cy="352425"/>
            </a:xfrm>
            <a:prstGeom prst="roundRect">
              <a:avLst>
                <a:gd name="adj" fmla="val 50000"/>
              </a:avLst>
            </a:prstGeom>
            <a:solidFill>
              <a:srgbClr val="8497B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사전 연락처 즐겨 찾기</a:t>
              </a:r>
            </a:p>
          </p:txBody>
        </p:sp>
        <p:sp>
          <p:nvSpPr>
            <p:cNvPr id="47" name="모서리가 둥근 직사각형 26">
              <a:extLst>
                <a:ext uri="{FF2B5EF4-FFF2-40B4-BE49-F238E27FC236}">
                  <a16:creationId xmlns:a16="http://schemas.microsoft.com/office/drawing/2014/main" id="{0B3F92D3-DE91-4946-B893-D8564FE7070F}"/>
                </a:ext>
              </a:extLst>
            </p:cNvPr>
            <p:cNvSpPr/>
            <p:nvPr/>
          </p:nvSpPr>
          <p:spPr>
            <a:xfrm>
              <a:off x="4583308" y="2513808"/>
              <a:ext cx="2813538" cy="352425"/>
            </a:xfrm>
            <a:prstGeom prst="roundRect">
              <a:avLst>
                <a:gd name="adj" fmla="val 50000"/>
              </a:avLst>
            </a:prstGeom>
            <a:solidFill>
              <a:srgbClr val="8497B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위치 정보 허용 </a:t>
              </a:r>
            </a:p>
          </p:txBody>
        </p:sp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11BD4F9C-6C10-48EA-9EEF-17F6258C2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92735" y="2479746"/>
              <a:ext cx="420548" cy="420548"/>
            </a:xfrm>
            <a:prstGeom prst="rect">
              <a:avLst/>
            </a:prstGeom>
          </p:spPr>
        </p:pic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30F90AB0-6998-44DC-9A34-52E21D2F0A85}"/>
                </a:ext>
              </a:extLst>
            </p:cNvPr>
            <p:cNvSpPr/>
            <p:nvPr/>
          </p:nvSpPr>
          <p:spPr>
            <a:xfrm>
              <a:off x="4594839" y="1087305"/>
              <a:ext cx="2793508" cy="501161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나눔스퀘어라운드 Bold" panose="020B0600000101010101" charset="-127"/>
                  <a:ea typeface="나눔스퀘어라운드 Bold" panose="020B0600000101010101" charset="-127"/>
                </a:rPr>
                <a:t>Pocket Police</a:t>
              </a:r>
              <a:endParaRPr lang="ko-KR" altLang="en-US" sz="1600" dirty="0">
                <a:latin typeface="나눔스퀘어라운드 Bold" panose="020B0600000101010101" charset="-127"/>
                <a:ea typeface="나눔스퀘어라운드 Bold" panose="020B0600000101010101" charset="-127"/>
              </a:endParaRPr>
            </a:p>
          </p:txBody>
        </p:sp>
        <p:pic>
          <p:nvPicPr>
            <p:cNvPr id="50" name="그림 49" descr="표지판, 시계이(가) 표시된 사진&#10;&#10;자동 생성된 설명">
              <a:hlinkClick r:id="rId5" action="ppaction://hlinksldjump"/>
              <a:extLst>
                <a:ext uri="{FF2B5EF4-FFF2-40B4-BE49-F238E27FC236}">
                  <a16:creationId xmlns:a16="http://schemas.microsoft.com/office/drawing/2014/main" id="{5AA8619C-3FCB-4437-9E54-784596429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0796" y="1176507"/>
              <a:ext cx="353916" cy="36035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487E6EF-914F-447F-B464-EC9612A570E7}"/>
                </a:ext>
              </a:extLst>
            </p:cNvPr>
            <p:cNvSpPr txBox="1"/>
            <p:nvPr/>
          </p:nvSpPr>
          <p:spPr>
            <a:xfrm>
              <a:off x="6907045" y="1186394"/>
              <a:ext cx="569387" cy="32957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</a:rPr>
                <a:t>…</a:t>
              </a:r>
              <a:endParaRPr lang="ko-KR" altLang="en-US" sz="2500" dirty="0">
                <a:solidFill>
                  <a:schemeClr val="bg1"/>
                </a:solidFill>
              </a:endParaRPr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CF4F8E7-2513-40E9-A44B-876A72DDB311}"/>
              </a:ext>
            </a:extLst>
          </p:cNvPr>
          <p:cNvSpPr/>
          <p:nvPr/>
        </p:nvSpPr>
        <p:spPr>
          <a:xfrm>
            <a:off x="10330542" y="6400017"/>
            <a:ext cx="1861458" cy="45798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아이콘 클릭</a:t>
            </a:r>
          </a:p>
        </p:txBody>
      </p:sp>
    </p:spTree>
    <p:extLst>
      <p:ext uri="{BB962C8B-B14F-4D97-AF65-F5344CB8AC3E}">
        <p14:creationId xmlns:p14="http://schemas.microsoft.com/office/powerpoint/2010/main" val="3503823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7D008528-7B52-44C2-8062-BEC3835781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970" y="57642"/>
            <a:ext cx="3175200" cy="648429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409D3BFA-8E02-4D66-8914-9C07E72CD0D2}"/>
              </a:ext>
            </a:extLst>
          </p:cNvPr>
          <p:cNvSpPr/>
          <p:nvPr/>
        </p:nvSpPr>
        <p:spPr>
          <a:xfrm>
            <a:off x="4553805" y="959305"/>
            <a:ext cx="2802783" cy="4506255"/>
          </a:xfrm>
          <a:prstGeom prst="rect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6" name="사각형: 둥근 모서리 7">
            <a:extLst>
              <a:ext uri="{FF2B5EF4-FFF2-40B4-BE49-F238E27FC236}">
                <a16:creationId xmlns:a16="http://schemas.microsoft.com/office/drawing/2014/main" id="{D695E8EC-6DB4-4ED2-A427-6931C476E2AC}"/>
              </a:ext>
            </a:extLst>
          </p:cNvPr>
          <p:cNvSpPr/>
          <p:nvPr/>
        </p:nvSpPr>
        <p:spPr>
          <a:xfrm>
            <a:off x="4662081" y="4622883"/>
            <a:ext cx="2563445" cy="530681"/>
          </a:xfrm>
          <a:prstGeom prst="round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위치 저장을 시작합니다</a:t>
            </a:r>
            <a:endParaRPr lang="ko-KR" altLang="en-US" b="1" dirty="0">
              <a:solidFill>
                <a:schemeClr val="tx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7" name="사각형: 둥근 모서리 8">
            <a:hlinkClick r:id="rId4" action="ppaction://hlinksldjump"/>
            <a:extLst>
              <a:ext uri="{FF2B5EF4-FFF2-40B4-BE49-F238E27FC236}">
                <a16:creationId xmlns:a16="http://schemas.microsoft.com/office/drawing/2014/main" id="{B6AAD797-A412-49EA-845D-66C104624247}"/>
              </a:ext>
            </a:extLst>
          </p:cNvPr>
          <p:cNvSpPr/>
          <p:nvPr/>
        </p:nvSpPr>
        <p:spPr>
          <a:xfrm>
            <a:off x="4628526" y="1631571"/>
            <a:ext cx="2630554" cy="443445"/>
          </a:xfrm>
          <a:prstGeom prst="roundRect">
            <a:avLst>
              <a:gd name="adj" fmla="val 50000"/>
            </a:avLst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Century Gothic" panose="020B0502020202020204" pitchFamily="34" charset="0"/>
                <a:ea typeface="나눔스퀘어라운드 Bold" panose="020B0600000101010101" pitchFamily="50" charset="-127"/>
              </a:rPr>
              <a:t>도착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48E65C7-7EF0-41C2-B613-B607BDD3FAC3}"/>
              </a:ext>
            </a:extLst>
          </p:cNvPr>
          <p:cNvGrpSpPr/>
          <p:nvPr/>
        </p:nvGrpSpPr>
        <p:grpSpPr>
          <a:xfrm>
            <a:off x="4542919" y="937533"/>
            <a:ext cx="2902311" cy="501161"/>
            <a:chOff x="8538113" y="1870039"/>
            <a:chExt cx="2902311" cy="50116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2D92814-1E31-40E5-9F4E-FD9DAE05DE8F}"/>
                </a:ext>
              </a:extLst>
            </p:cNvPr>
            <p:cNvSpPr/>
            <p:nvPr/>
          </p:nvSpPr>
          <p:spPr>
            <a:xfrm>
              <a:off x="8538113" y="1870039"/>
              <a:ext cx="2801770" cy="501161"/>
            </a:xfrm>
            <a:prstGeom prst="rect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/>
                <a:t>Pocket Police</a:t>
              </a:r>
              <a:endParaRPr lang="ko-KR" altLang="en-US" sz="1600" b="1" dirty="0"/>
            </a:p>
          </p:txBody>
        </p:sp>
        <p:pic>
          <p:nvPicPr>
            <p:cNvPr id="20" name="그림 19" descr="표지판, 시계이(가) 표시된 사진&#10;&#10;자동 생성된 설명">
              <a:extLst>
                <a:ext uri="{FF2B5EF4-FFF2-40B4-BE49-F238E27FC236}">
                  <a16:creationId xmlns:a16="http://schemas.microsoft.com/office/drawing/2014/main" id="{8D6196E4-0E13-4364-8CD5-7FAF3C1E6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4788" y="1949409"/>
              <a:ext cx="353916" cy="36035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14EFA93-67DF-4B85-9E32-39A552AB756A}"/>
                </a:ext>
              </a:extLst>
            </p:cNvPr>
            <p:cNvSpPr txBox="1"/>
            <p:nvPr/>
          </p:nvSpPr>
          <p:spPr>
            <a:xfrm>
              <a:off x="10871037" y="1959296"/>
              <a:ext cx="569387" cy="329577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</a:rPr>
                <a:t>…</a:t>
              </a:r>
              <a:endParaRPr lang="ko-KR" altLang="en-US" sz="2500" dirty="0">
                <a:solidFill>
                  <a:schemeClr val="bg1"/>
                </a:solidFill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2673EED1-99F3-46C5-AA28-950BE6EA25E4}"/>
              </a:ext>
            </a:extLst>
          </p:cNvPr>
          <p:cNvSpPr txBox="1"/>
          <p:nvPr/>
        </p:nvSpPr>
        <p:spPr>
          <a:xfrm>
            <a:off x="4514493" y="3678784"/>
            <a:ext cx="2924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14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55" name="그래픽 54" descr="손바닥을 위로">
            <a:extLst>
              <a:ext uri="{FF2B5EF4-FFF2-40B4-BE49-F238E27FC236}">
                <a16:creationId xmlns:a16="http://schemas.microsoft.com/office/drawing/2014/main" id="{74C7A103-492A-44A0-A79E-5912FBF2F6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1339949">
            <a:off x="3189743" y="611418"/>
            <a:ext cx="1654552" cy="165455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1105AE9A-DD07-47E6-B45C-BED396C99034}"/>
              </a:ext>
            </a:extLst>
          </p:cNvPr>
          <p:cNvSpPr/>
          <p:nvPr/>
        </p:nvSpPr>
        <p:spPr>
          <a:xfrm>
            <a:off x="9884227" y="5894969"/>
            <a:ext cx="2307773" cy="95638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클릭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도착 클릭</a:t>
            </a:r>
          </a:p>
        </p:txBody>
      </p:sp>
    </p:spTree>
    <p:extLst>
      <p:ext uri="{BB962C8B-B14F-4D97-AF65-F5344CB8AC3E}">
        <p14:creationId xmlns:p14="http://schemas.microsoft.com/office/powerpoint/2010/main" val="420975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7" presetClass="path" presetSubtype="0" repeatCount="200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2.22222E-6 L 0.01862 -0.06551 C 0.02239 -0.07963 0.03047 -0.09467 0.04023 -0.10741 C 0.0513 -0.12176 0.06146 -0.12986 0.07005 -0.13194 L 0.11093 -0.14328 " pathEditMode="relative" rAng="19440000" ptsTypes="AAAAA">
                                      <p:cBhvr>
                                        <p:cTn id="8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05" y="-8981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9AD6C72D-0A5B-412F-ADA1-39430EF07A68}"/>
              </a:ext>
            </a:extLst>
          </p:cNvPr>
          <p:cNvGrpSpPr/>
          <p:nvPr/>
        </p:nvGrpSpPr>
        <p:grpSpPr>
          <a:xfrm>
            <a:off x="4417563" y="197429"/>
            <a:ext cx="3175631" cy="6449724"/>
            <a:chOff x="3988484" y="157095"/>
            <a:chExt cx="3048606" cy="6225774"/>
          </a:xfrm>
        </p:grpSpPr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B2489590-AB6E-4294-94A0-A7C07499F3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988484" y="157095"/>
              <a:ext cx="3048606" cy="6225774"/>
            </a:xfrm>
            <a:prstGeom prst="rect">
              <a:avLst/>
            </a:prstGeom>
          </p:spPr>
        </p:pic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DBF8F6D2-D7F4-4A7E-9900-98C03605FC76}"/>
                </a:ext>
              </a:extLst>
            </p:cNvPr>
            <p:cNvGrpSpPr/>
            <p:nvPr/>
          </p:nvGrpSpPr>
          <p:grpSpPr>
            <a:xfrm>
              <a:off x="4143034" y="1019025"/>
              <a:ext cx="2793642" cy="4349929"/>
              <a:chOff x="4346723" y="943570"/>
              <a:chExt cx="2905037" cy="4523376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D0C8729E-13D0-4D16-AB8D-DF2B7DE7AB8A}"/>
                  </a:ext>
                </a:extLst>
              </p:cNvPr>
              <p:cNvSpPr/>
              <p:nvPr/>
            </p:nvSpPr>
            <p:spPr>
              <a:xfrm>
                <a:off x="4346723" y="959827"/>
                <a:ext cx="2813538" cy="4507119"/>
              </a:xfrm>
              <a:prstGeom prst="rect">
                <a:avLst/>
              </a:prstGeom>
              <a:solidFill>
                <a:srgbClr val="D6DC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EE090A0-4DD6-4915-BA37-3922307F0CD7}"/>
                  </a:ext>
                </a:extLst>
              </p:cNvPr>
              <p:cNvSpPr/>
              <p:nvPr/>
            </p:nvSpPr>
            <p:spPr>
              <a:xfrm>
                <a:off x="5324126" y="2416244"/>
                <a:ext cx="875729" cy="873178"/>
              </a:xfrm>
              <a:prstGeom prst="ellipse">
                <a:avLst/>
              </a:prstGeom>
              <a:solidFill>
                <a:srgbClr val="8497B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45" name="모서리가 둥근 직사각형 40">
                <a:extLst>
                  <a:ext uri="{FF2B5EF4-FFF2-40B4-BE49-F238E27FC236}">
                    <a16:creationId xmlns:a16="http://schemas.microsoft.com/office/drawing/2014/main" id="{5794AD1B-9543-4A21-8DF1-43605F7A7EB3}"/>
                  </a:ext>
                </a:extLst>
              </p:cNvPr>
              <p:cNvSpPr/>
              <p:nvPr/>
            </p:nvSpPr>
            <p:spPr>
              <a:xfrm>
                <a:off x="4401649" y="3802487"/>
                <a:ext cx="2708890" cy="369226"/>
              </a:xfrm>
              <a:prstGeom prst="roundRect">
                <a:avLst>
                  <a:gd name="adj" fmla="val 50000"/>
                </a:avLst>
              </a:prstGeom>
              <a:solidFill>
                <a:srgbClr val="8497B0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b="1" dirty="0">
                    <a:solidFill>
                      <a:schemeClr val="tx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위치 확인</a:t>
                </a:r>
              </a:p>
            </p:txBody>
          </p:sp>
          <p:pic>
            <p:nvPicPr>
              <p:cNvPr id="46" name="그래픽 45" descr="왼쪽 화살표가 있는 원">
                <a:extLst>
                  <a:ext uri="{FF2B5EF4-FFF2-40B4-BE49-F238E27FC236}">
                    <a16:creationId xmlns:a16="http://schemas.microsoft.com/office/drawing/2014/main" id="{B537D443-FEF0-4D75-AF26-D7E28272EC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16200000">
                <a:off x="5202118" y="2283044"/>
                <a:ext cx="1139578" cy="1139578"/>
              </a:xfrm>
              <a:prstGeom prst="rect">
                <a:avLst/>
              </a:prstGeom>
            </p:spPr>
          </p:pic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D63F60F5-042E-4E78-BFB5-B2213C5BC345}"/>
                  </a:ext>
                </a:extLst>
              </p:cNvPr>
              <p:cNvGrpSpPr/>
              <p:nvPr/>
            </p:nvGrpSpPr>
            <p:grpSpPr>
              <a:xfrm>
                <a:off x="4360335" y="943570"/>
                <a:ext cx="2891425" cy="501161"/>
                <a:chOff x="8548999" y="1870039"/>
                <a:chExt cx="2891425" cy="501161"/>
              </a:xfrm>
            </p:grpSpPr>
            <p:sp>
              <p:nvSpPr>
                <p:cNvPr id="48" name="직사각형 47">
                  <a:extLst>
                    <a:ext uri="{FF2B5EF4-FFF2-40B4-BE49-F238E27FC236}">
                      <a16:creationId xmlns:a16="http://schemas.microsoft.com/office/drawing/2014/main" id="{53A78A2B-A4F3-4087-84E9-498F8C7A77E6}"/>
                    </a:ext>
                  </a:extLst>
                </p:cNvPr>
                <p:cNvSpPr/>
                <p:nvPr/>
              </p:nvSpPr>
              <p:spPr>
                <a:xfrm>
                  <a:off x="8548999" y="1870039"/>
                  <a:ext cx="2801770" cy="501161"/>
                </a:xfrm>
                <a:prstGeom prst="rect">
                  <a:avLst/>
                </a:prstGeom>
                <a:solidFill>
                  <a:srgbClr val="0020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600" b="1" dirty="0"/>
                    <a:t>Pocket Police</a:t>
                  </a:r>
                  <a:endParaRPr lang="ko-KR" altLang="en-US" sz="1600" b="1" dirty="0"/>
                </a:p>
              </p:txBody>
            </p:sp>
            <p:pic>
              <p:nvPicPr>
                <p:cNvPr id="49" name="그림 48" descr="표지판, 시계이(가) 표시된 사진&#10;&#10;자동 생성된 설명">
                  <a:extLst>
                    <a:ext uri="{FF2B5EF4-FFF2-40B4-BE49-F238E27FC236}">
                      <a16:creationId xmlns:a16="http://schemas.microsoft.com/office/drawing/2014/main" id="{25534920-4423-4241-9A09-32E1C6A556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724788" y="1949409"/>
                  <a:ext cx="353916" cy="360350"/>
                </a:xfrm>
                <a:prstGeom prst="rect">
                  <a:avLst/>
                </a:prstGeom>
              </p:spPr>
            </p:pic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C9731A83-D99E-41FE-8750-3F3C7140D63E}"/>
                    </a:ext>
                  </a:extLst>
                </p:cNvPr>
                <p:cNvSpPr txBox="1"/>
                <p:nvPr/>
              </p:nvSpPr>
              <p:spPr>
                <a:xfrm>
                  <a:off x="10871037" y="1959296"/>
                  <a:ext cx="569387" cy="329577"/>
                </a:xfrm>
                <a:prstGeom prst="rect">
                  <a:avLst/>
                </a:prstGeom>
                <a:noFill/>
              </p:spPr>
              <p:txBody>
                <a:bodyPr vert="eaVert" wrap="none" rtlCol="0">
                  <a:spAutoFit/>
                </a:bodyPr>
                <a:lstStyle/>
                <a:p>
                  <a:r>
                    <a:rPr lang="en-US" altLang="ko-KR" sz="2500" dirty="0">
                      <a:solidFill>
                        <a:schemeClr val="bg1"/>
                      </a:solidFill>
                    </a:rPr>
                    <a:t>…</a:t>
                  </a:r>
                  <a:endParaRPr lang="ko-KR" altLang="en-US" sz="25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9E4E7ED3-F244-4B30-8F44-AF416083D5CD}"/>
              </a:ext>
            </a:extLst>
          </p:cNvPr>
          <p:cNvGrpSpPr/>
          <p:nvPr/>
        </p:nvGrpSpPr>
        <p:grpSpPr>
          <a:xfrm>
            <a:off x="4422090" y="197429"/>
            <a:ext cx="3175634" cy="6449724"/>
            <a:chOff x="3766023" y="241742"/>
            <a:chExt cx="3170168" cy="6474018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DC6F2C49-8F65-4F4D-93E6-9C9B55C92A3A}"/>
                </a:ext>
              </a:extLst>
            </p:cNvPr>
            <p:cNvGrpSpPr/>
            <p:nvPr/>
          </p:nvGrpSpPr>
          <p:grpSpPr>
            <a:xfrm>
              <a:off x="3766023" y="241742"/>
              <a:ext cx="3170168" cy="6474018"/>
              <a:chOff x="-133082" y="66726"/>
              <a:chExt cx="3170168" cy="6474018"/>
            </a:xfrm>
          </p:grpSpPr>
          <p:pic>
            <p:nvPicPr>
              <p:cNvPr id="60" name="그림 59">
                <a:extLst>
                  <a:ext uri="{FF2B5EF4-FFF2-40B4-BE49-F238E27FC236}">
                    <a16:creationId xmlns:a16="http://schemas.microsoft.com/office/drawing/2014/main" id="{9B45D69A-731F-43D5-B63A-0459F0C494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-133082" y="66726"/>
                <a:ext cx="3170168" cy="6474018"/>
              </a:xfrm>
              <a:prstGeom prst="rect">
                <a:avLst/>
              </a:prstGeom>
            </p:spPr>
          </p:pic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E0212E0A-E84B-4869-9D1D-2E5C5BA9B18D}"/>
                  </a:ext>
                </a:extLst>
              </p:cNvPr>
              <p:cNvGrpSpPr/>
              <p:nvPr/>
            </p:nvGrpSpPr>
            <p:grpSpPr>
              <a:xfrm>
                <a:off x="27631" y="963024"/>
                <a:ext cx="2905037" cy="4523376"/>
                <a:chOff x="4346723" y="943570"/>
                <a:chExt cx="2905037" cy="4523376"/>
              </a:xfrm>
            </p:grpSpPr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6437D278-63F5-4E0E-B2EF-6BE492B345FB}"/>
                    </a:ext>
                  </a:extLst>
                </p:cNvPr>
                <p:cNvSpPr/>
                <p:nvPr/>
              </p:nvSpPr>
              <p:spPr>
                <a:xfrm>
                  <a:off x="4346723" y="959827"/>
                  <a:ext cx="2813538" cy="4507119"/>
                </a:xfrm>
                <a:prstGeom prst="rect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endParaRPr>
                </a:p>
              </p:txBody>
            </p:sp>
            <p:sp>
              <p:nvSpPr>
                <p:cNvPr id="63" name="타원 62">
                  <a:extLst>
                    <a:ext uri="{FF2B5EF4-FFF2-40B4-BE49-F238E27FC236}">
                      <a16:creationId xmlns:a16="http://schemas.microsoft.com/office/drawing/2014/main" id="{CEC8CDF1-0D11-4C47-9A46-D3390856D228}"/>
                    </a:ext>
                  </a:extLst>
                </p:cNvPr>
                <p:cNvSpPr/>
                <p:nvPr/>
              </p:nvSpPr>
              <p:spPr>
                <a:xfrm>
                  <a:off x="5324126" y="2416244"/>
                  <a:ext cx="875729" cy="873178"/>
                </a:xfrm>
                <a:prstGeom prst="ellips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endParaRPr>
                </a:p>
              </p:txBody>
            </p:sp>
            <p:sp>
              <p:nvSpPr>
                <p:cNvPr id="64" name="모서리가 둥근 직사각형 40">
                  <a:extLst>
                    <a:ext uri="{FF2B5EF4-FFF2-40B4-BE49-F238E27FC236}">
                      <a16:creationId xmlns:a16="http://schemas.microsoft.com/office/drawing/2014/main" id="{BBC90CD5-C328-498D-9ED9-76C4EB165B2C}"/>
                    </a:ext>
                  </a:extLst>
                </p:cNvPr>
                <p:cNvSpPr/>
                <p:nvPr/>
              </p:nvSpPr>
              <p:spPr>
                <a:xfrm>
                  <a:off x="4401649" y="3802487"/>
                  <a:ext cx="2708890" cy="36922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sz="1400" b="1" dirty="0">
                      <a:solidFill>
                        <a:schemeClr val="tx1"/>
                      </a:solidFill>
                      <a:latin typeface="나눔스퀘어라운드 Bold" panose="020B0600000101010101" pitchFamily="50" charset="-127"/>
                      <a:ea typeface="나눔스퀘어라운드 Bold" panose="020B0600000101010101" pitchFamily="50" charset="-127"/>
                    </a:rPr>
                    <a:t>위치 확인</a:t>
                  </a:r>
                </a:p>
              </p:txBody>
            </p:sp>
            <p:pic>
              <p:nvPicPr>
                <p:cNvPr id="65" name="그래픽 64" descr="왼쪽 화살표가 있는 원">
                  <a:extLst>
                    <a:ext uri="{FF2B5EF4-FFF2-40B4-BE49-F238E27FC236}">
                      <a16:creationId xmlns:a16="http://schemas.microsoft.com/office/drawing/2014/main" id="{1086B9AE-2CC5-45FE-8B64-D019D24B40E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6200000">
                  <a:off x="5192201" y="2283044"/>
                  <a:ext cx="1139578" cy="1139578"/>
                </a:xfrm>
                <a:prstGeom prst="rect">
                  <a:avLst/>
                </a:prstGeom>
              </p:spPr>
            </p:pic>
            <p:grpSp>
              <p:nvGrpSpPr>
                <p:cNvPr id="66" name="그룹 65">
                  <a:extLst>
                    <a:ext uri="{FF2B5EF4-FFF2-40B4-BE49-F238E27FC236}">
                      <a16:creationId xmlns:a16="http://schemas.microsoft.com/office/drawing/2014/main" id="{2B5ED916-ECBD-4152-B073-E9E1139191B3}"/>
                    </a:ext>
                  </a:extLst>
                </p:cNvPr>
                <p:cNvGrpSpPr/>
                <p:nvPr/>
              </p:nvGrpSpPr>
              <p:grpSpPr>
                <a:xfrm>
                  <a:off x="4360335" y="943570"/>
                  <a:ext cx="2891425" cy="501161"/>
                  <a:chOff x="8548999" y="1870039"/>
                  <a:chExt cx="2891425" cy="501161"/>
                </a:xfrm>
              </p:grpSpPr>
              <p:sp>
                <p:nvSpPr>
                  <p:cNvPr id="67" name="직사각형 66">
                    <a:extLst>
                      <a:ext uri="{FF2B5EF4-FFF2-40B4-BE49-F238E27FC236}">
                        <a16:creationId xmlns:a16="http://schemas.microsoft.com/office/drawing/2014/main" id="{9777B34E-6086-4310-A405-E775C3547C5B}"/>
                      </a:ext>
                    </a:extLst>
                  </p:cNvPr>
                  <p:cNvSpPr/>
                  <p:nvPr/>
                </p:nvSpPr>
                <p:spPr>
                  <a:xfrm>
                    <a:off x="8548999" y="1870039"/>
                    <a:ext cx="2801770" cy="501161"/>
                  </a:xfrm>
                  <a:prstGeom prst="rect">
                    <a:avLst/>
                  </a:prstGeom>
                  <a:solidFill>
                    <a:srgbClr val="00206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1600" b="1" dirty="0"/>
                      <a:t>Pocket Police</a:t>
                    </a:r>
                    <a:endParaRPr lang="ko-KR" altLang="en-US" sz="1600" b="1" dirty="0"/>
                  </a:p>
                </p:txBody>
              </p:sp>
              <p:pic>
                <p:nvPicPr>
                  <p:cNvPr id="68" name="그림 67" descr="표지판, 시계이(가) 표시된 사진&#10;&#10;자동 생성된 설명">
                    <a:extLst>
                      <a:ext uri="{FF2B5EF4-FFF2-40B4-BE49-F238E27FC236}">
                        <a16:creationId xmlns:a16="http://schemas.microsoft.com/office/drawing/2014/main" id="{492E9939-DAC3-4FBD-922B-6E9290C73E9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724788" y="1949409"/>
                    <a:ext cx="353916" cy="360350"/>
                  </a:xfrm>
                  <a:prstGeom prst="rect">
                    <a:avLst/>
                  </a:prstGeom>
                </p:spPr>
              </p:pic>
              <p:sp>
                <p:nvSpPr>
                  <p:cNvPr id="69" name="TextBox 68">
                    <a:extLst>
                      <a:ext uri="{FF2B5EF4-FFF2-40B4-BE49-F238E27FC236}">
                        <a16:creationId xmlns:a16="http://schemas.microsoft.com/office/drawing/2014/main" id="{24FB7C16-A82C-4865-8F95-15E0F5987357}"/>
                      </a:ext>
                    </a:extLst>
                  </p:cNvPr>
                  <p:cNvSpPr txBox="1"/>
                  <p:nvPr/>
                </p:nvSpPr>
                <p:spPr>
                  <a:xfrm>
                    <a:off x="10871037" y="1959296"/>
                    <a:ext cx="569387" cy="329577"/>
                  </a:xfrm>
                  <a:prstGeom prst="rect">
                    <a:avLst/>
                  </a:prstGeom>
                  <a:noFill/>
                </p:spPr>
                <p:txBody>
                  <a:bodyPr vert="eaVert" wrap="none" rtlCol="0">
                    <a:spAutoFit/>
                  </a:bodyPr>
                  <a:lstStyle/>
                  <a:p>
                    <a:r>
                      <a:rPr lang="en-US" altLang="ko-KR" sz="2500" dirty="0">
                        <a:solidFill>
                          <a:schemeClr val="bg1"/>
                        </a:solidFill>
                      </a:rPr>
                      <a:t>…</a:t>
                    </a:r>
                    <a:endParaRPr lang="ko-KR" altLang="en-US" sz="25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E4002C43-F2A9-4C23-BE27-70B4E5C9277C}"/>
                </a:ext>
              </a:extLst>
            </p:cNvPr>
            <p:cNvSpPr/>
            <p:nvPr/>
          </p:nvSpPr>
          <p:spPr>
            <a:xfrm>
              <a:off x="3937145" y="1151402"/>
              <a:ext cx="2813538" cy="4507118"/>
            </a:xfrm>
            <a:prstGeom prst="rect">
              <a:avLst/>
            </a:prstGeom>
            <a:solidFill>
              <a:srgbClr val="D6DC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54" name="모서리가 둥근 직사각형 13">
              <a:extLst>
                <a:ext uri="{FF2B5EF4-FFF2-40B4-BE49-F238E27FC236}">
                  <a16:creationId xmlns:a16="http://schemas.microsoft.com/office/drawing/2014/main" id="{19C239B2-1BE3-4B06-8955-07B6D8177ED7}"/>
                </a:ext>
              </a:extLst>
            </p:cNvPr>
            <p:cNvSpPr/>
            <p:nvPr/>
          </p:nvSpPr>
          <p:spPr>
            <a:xfrm>
              <a:off x="4240165" y="2867823"/>
              <a:ext cx="2233246" cy="1207687"/>
            </a:xfrm>
            <a:prstGeom prst="roundRect">
              <a:avLst>
                <a:gd name="adj" fmla="val 4064"/>
              </a:avLst>
            </a:prstGeom>
            <a:solidFill>
              <a:srgbClr val="8497B0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>
                  <a:solidFill>
                    <a:schemeClr val="tx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확인되었습니다</a:t>
              </a:r>
            </a:p>
          </p:txBody>
        </p:sp>
        <p:sp>
          <p:nvSpPr>
            <p:cNvPr id="55" name="모서리가 둥근 직사각형 17">
              <a:extLst>
                <a:ext uri="{FF2B5EF4-FFF2-40B4-BE49-F238E27FC236}">
                  <a16:creationId xmlns:a16="http://schemas.microsoft.com/office/drawing/2014/main" id="{D5A04481-F715-4E44-A6B8-FEF4CD472649}"/>
                </a:ext>
              </a:extLst>
            </p:cNvPr>
            <p:cNvSpPr/>
            <p:nvPr/>
          </p:nvSpPr>
          <p:spPr>
            <a:xfrm>
              <a:off x="4493750" y="3899297"/>
              <a:ext cx="1732817" cy="352425"/>
            </a:xfrm>
            <a:prstGeom prst="roundRect">
              <a:avLst>
                <a:gd name="adj" fmla="val 50000"/>
              </a:avLst>
            </a:prstGeom>
            <a:solidFill>
              <a:srgbClr val="002060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메시지 전송</a:t>
              </a:r>
            </a:p>
          </p:txBody>
        </p: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B2C7F0C1-B5E3-4B8E-B565-0836B40DD165}"/>
                </a:ext>
              </a:extLst>
            </p:cNvPr>
            <p:cNvGrpSpPr/>
            <p:nvPr/>
          </p:nvGrpSpPr>
          <p:grpSpPr>
            <a:xfrm>
              <a:off x="3938643" y="1150384"/>
              <a:ext cx="2891425" cy="501161"/>
              <a:chOff x="8548999" y="1870039"/>
              <a:chExt cx="2891425" cy="501161"/>
            </a:xfrm>
          </p:grpSpPr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8AD78A3E-58C1-4B33-99F3-BBB4A090D0B0}"/>
                  </a:ext>
                </a:extLst>
              </p:cNvPr>
              <p:cNvSpPr/>
              <p:nvPr/>
            </p:nvSpPr>
            <p:spPr>
              <a:xfrm>
                <a:off x="8548999" y="1870039"/>
                <a:ext cx="2801770" cy="501161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Pocket Police</a:t>
                </a:r>
                <a:endParaRPr lang="ko-KR" altLang="en-US" sz="1600" b="1" dirty="0"/>
              </a:p>
            </p:txBody>
          </p:sp>
          <p:pic>
            <p:nvPicPr>
              <p:cNvPr id="58" name="그림 57" descr="표지판, 시계이(가) 표시된 사진&#10;&#10;자동 생성된 설명">
                <a:extLst>
                  <a:ext uri="{FF2B5EF4-FFF2-40B4-BE49-F238E27FC236}">
                    <a16:creationId xmlns:a16="http://schemas.microsoft.com/office/drawing/2014/main" id="{F391E902-2A26-4E1A-9899-AAADEC0A01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24788" y="1949409"/>
                <a:ext cx="353916" cy="360350"/>
              </a:xfrm>
              <a:prstGeom prst="rect">
                <a:avLst/>
              </a:prstGeom>
            </p:spPr>
          </p:pic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6F552A7-C232-48CE-9A2E-A0CDB25F5629}"/>
                  </a:ext>
                </a:extLst>
              </p:cNvPr>
              <p:cNvSpPr txBox="1"/>
              <p:nvPr/>
            </p:nvSpPr>
            <p:spPr>
              <a:xfrm>
                <a:off x="10871037" y="1959296"/>
                <a:ext cx="569387" cy="329577"/>
              </a:xfrm>
              <a:prstGeom prst="rect">
                <a:avLst/>
              </a:prstGeom>
              <a:noFill/>
            </p:spPr>
            <p:txBody>
              <a:bodyPr vert="eaVert" wrap="none" rtlCol="0">
                <a:spAutoFit/>
              </a:bodyPr>
              <a:lstStyle/>
              <a:p>
                <a:r>
                  <a:rPr lang="en-US" altLang="ko-KR" sz="2500" dirty="0">
                    <a:solidFill>
                      <a:schemeClr val="bg1"/>
                    </a:solidFill>
                  </a:rPr>
                  <a:t>…</a:t>
                </a:r>
                <a:endParaRPr lang="ko-KR" altLang="en-US" sz="2500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70" name="그래픽 69" descr="터치 스크린">
            <a:extLst>
              <a:ext uri="{FF2B5EF4-FFF2-40B4-BE49-F238E27FC236}">
                <a16:creationId xmlns:a16="http://schemas.microsoft.com/office/drawing/2014/main" id="{CB4F312B-3CDE-4E72-A2CD-D86A2FC240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0370153">
            <a:off x="6417327" y="3897287"/>
            <a:ext cx="878514" cy="87851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F88F45B-8DC0-42CA-8593-16F86F9DD870}"/>
              </a:ext>
            </a:extLst>
          </p:cNvPr>
          <p:cNvSpPr txBox="1"/>
          <p:nvPr/>
        </p:nvSpPr>
        <p:spPr>
          <a:xfrm>
            <a:off x="6896783" y="1129757"/>
            <a:ext cx="569387" cy="32957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2500" dirty="0">
                <a:solidFill>
                  <a:schemeClr val="bg1"/>
                </a:solidFill>
              </a:rPr>
              <a:t>…</a:t>
            </a:r>
            <a:endParaRPr lang="ko-KR" altLang="en-US" sz="2500" dirty="0">
              <a:solidFill>
                <a:schemeClr val="bg1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AEAB5BE-1AA4-40AF-824F-36C9F9383797}"/>
              </a:ext>
            </a:extLst>
          </p:cNvPr>
          <p:cNvSpPr/>
          <p:nvPr/>
        </p:nvSpPr>
        <p:spPr>
          <a:xfrm>
            <a:off x="9884227" y="5894969"/>
            <a:ext cx="2307773" cy="95638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클릭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세모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뒤로가기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클릭</a:t>
            </a:r>
          </a:p>
        </p:txBody>
      </p:sp>
      <p:pic>
        <p:nvPicPr>
          <p:cNvPr id="71" name="그림 70">
            <a:hlinkClick r:id="rId9" action="ppaction://hlinksldjump"/>
            <a:extLst>
              <a:ext uri="{FF2B5EF4-FFF2-40B4-BE49-F238E27FC236}">
                <a16:creationId xmlns:a16="http://schemas.microsoft.com/office/drawing/2014/main" id="{1BF4C9E6-D054-4DFA-A8E0-1BB54C1D8D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57359" y="5599694"/>
            <a:ext cx="828675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75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7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오늘의PPT색상테마_041_스트로베리">
      <a:dk1>
        <a:srgbClr val="3A3838"/>
      </a:dk1>
      <a:lt1>
        <a:srgbClr val="FFFFFF"/>
      </a:lt1>
      <a:dk2>
        <a:srgbClr val="8A8686"/>
      </a:dk2>
      <a:lt2>
        <a:srgbClr val="F2F2F2"/>
      </a:lt2>
      <a:accent1>
        <a:srgbClr val="D95E7A"/>
      </a:accent1>
      <a:accent2>
        <a:srgbClr val="EBA4A3"/>
      </a:accent2>
      <a:accent3>
        <a:srgbClr val="E8D1C9"/>
      </a:accent3>
      <a:accent4>
        <a:srgbClr val="BD714D"/>
      </a:accent4>
      <a:accent5>
        <a:srgbClr val="91312B"/>
      </a:accent5>
      <a:accent6>
        <a:srgbClr val="DCB9AC"/>
      </a:accent6>
      <a:hlink>
        <a:srgbClr val="2B2929"/>
      </a:hlink>
      <a:folHlink>
        <a:srgbClr val="2B2929"/>
      </a:folHlink>
    </a:clrScheme>
    <a:fontScheme name="고딕체">
      <a:majorFont>
        <a:latin typeface="Proxima Nova Rg"/>
        <a:ea typeface="Noto Sans CJK KR Medium"/>
        <a:cs typeface=""/>
      </a:majorFont>
      <a:minorFont>
        <a:latin typeface="Proxima Nova Rg"/>
        <a:ea typeface="Noto Sans CJK KR Thi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511</TotalTime>
  <Words>721</Words>
  <Application>Microsoft Office PowerPoint</Application>
  <PresentationFormat>와이드스크린</PresentationFormat>
  <Paragraphs>229</Paragraphs>
  <Slides>22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4" baseType="lpstr">
      <vt:lpstr>나눔스퀘어</vt:lpstr>
      <vt:lpstr>맑은 고딕</vt:lpstr>
      <vt:lpstr>Century Gothic</vt:lpstr>
      <vt:lpstr>나눔스퀘어 Regular</vt:lpstr>
      <vt:lpstr>나눔스퀘어 Bold</vt:lpstr>
      <vt:lpstr>Arial</vt:lpstr>
      <vt:lpstr>Noto Sans CJK KR Medium</vt:lpstr>
      <vt:lpstr>Proxima Nova Rg</vt:lpstr>
      <vt:lpstr>나눔스퀘어라운드 Bold</vt:lpstr>
      <vt:lpstr>나눔스퀘어 ExtraBold</vt:lpstr>
      <vt:lpstr>Wingdings</vt:lpstr>
      <vt:lpstr>Office 테마</vt:lpstr>
      <vt:lpstr>PowerPoint 프레젠테이션</vt:lpstr>
      <vt:lpstr>PowerPoint 프레젠테이션</vt:lpstr>
      <vt:lpstr>PowerPoint 프레젠테이션</vt:lpstr>
      <vt:lpstr>000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002</vt:lpstr>
      <vt:lpstr>PowerPoint 프레젠테이션</vt:lpstr>
      <vt:lpstr>003</vt:lpstr>
      <vt:lpstr>003</vt:lpstr>
      <vt:lpstr>PowerPoint 프레젠테이션</vt:lpstr>
      <vt:lpstr>004</vt:lpstr>
      <vt:lpstr>PowerPoint 프레젠테이션</vt:lpstr>
      <vt:lpstr>PowerPoint 프레젠테이션</vt:lpstr>
      <vt:lpstr>005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손지현</cp:lastModifiedBy>
  <cp:revision>65</cp:revision>
  <dcterms:created xsi:type="dcterms:W3CDTF">2015-03-07T06:54:13Z</dcterms:created>
  <dcterms:modified xsi:type="dcterms:W3CDTF">2020-04-27T07:27:51Z</dcterms:modified>
</cp:coreProperties>
</file>

<file path=docProps/thumbnail.jpeg>
</file>